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8"/>
  </p:notesMasterIdLst>
  <p:handoutMasterIdLst>
    <p:handoutMasterId r:id="rId39"/>
  </p:handoutMasterIdLst>
  <p:sldIdLst>
    <p:sldId id="277" r:id="rId2"/>
    <p:sldId id="256"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308" r:id="rId21"/>
    <p:sldId id="296" r:id="rId22"/>
    <p:sldId id="297" r:id="rId23"/>
    <p:sldId id="298" r:id="rId24"/>
    <p:sldId id="299" r:id="rId25"/>
    <p:sldId id="300" r:id="rId26"/>
    <p:sldId id="301" r:id="rId27"/>
    <p:sldId id="302" r:id="rId28"/>
    <p:sldId id="303" r:id="rId29"/>
    <p:sldId id="307" r:id="rId30"/>
    <p:sldId id="305" r:id="rId31"/>
    <p:sldId id="304" r:id="rId32"/>
    <p:sldId id="306" r:id="rId33"/>
    <p:sldId id="309" r:id="rId34"/>
    <p:sldId id="310" r:id="rId35"/>
    <p:sldId id="311" r:id="rId36"/>
    <p:sldId id="276" r:id="rId37"/>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F04343-D52A-C3DD-7C4D-AB9533243E7A}"/>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fontAlgn="auto">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43E3E75-184B-DADE-330F-7E303C76E369}"/>
              </a:ext>
            </a:extLst>
          </p:cNvPr>
          <p:cNvSpPr>
            <a:spLocks noGrp="1"/>
          </p:cNvSpPr>
          <p:nvPr>
            <p:ph type="dt" sz="quarter" idx="1"/>
          </p:nvPr>
        </p:nvSpPr>
        <p:spPr>
          <a:xfrm>
            <a:off x="4022887" y="2"/>
            <a:ext cx="3078048" cy="510974"/>
          </a:xfrm>
          <a:prstGeom prst="rect">
            <a:avLst/>
          </a:prstGeom>
        </p:spPr>
        <p:txBody>
          <a:bodyPr vert="horz" lIns="93694" tIns="46847" rIns="93694" bIns="46847" rtlCol="0"/>
          <a:lstStyle>
            <a:lvl1pPr algn="r" fontAlgn="auto">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12/17/2023 am</a:t>
            </a:r>
          </a:p>
        </p:txBody>
      </p:sp>
      <p:sp>
        <p:nvSpPr>
          <p:cNvPr id="4" name="Footer Placeholder 3">
            <a:extLst>
              <a:ext uri="{FF2B5EF4-FFF2-40B4-BE49-F238E27FC236}">
                <a16:creationId xmlns:a16="http://schemas.microsoft.com/office/drawing/2014/main" id="{31CAD39B-BEE5-8BE2-E67D-15CD6572A59E}"/>
              </a:ext>
            </a:extLst>
          </p:cNvPr>
          <p:cNvSpPr>
            <a:spLocks noGrp="1"/>
          </p:cNvSpPr>
          <p:nvPr>
            <p:ph type="ftr" sz="quarter" idx="2"/>
          </p:nvPr>
        </p:nvSpPr>
        <p:spPr>
          <a:xfrm>
            <a:off x="1" y="9720361"/>
            <a:ext cx="3078048" cy="510974"/>
          </a:xfrm>
          <a:prstGeom prst="rect">
            <a:avLst/>
          </a:prstGeom>
        </p:spPr>
        <p:txBody>
          <a:bodyPr vert="horz" lIns="93694" tIns="46847" rIns="93694" bIns="46847" rtlCol="0" anchor="b"/>
          <a:lstStyle>
            <a:lvl1pPr algn="l" fontAlgn="auto">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1CF6CDFE-90FB-2DED-23B8-9AF31669B55B}"/>
              </a:ext>
            </a:extLst>
          </p:cNvPr>
          <p:cNvSpPr>
            <a:spLocks noGrp="1"/>
          </p:cNvSpPr>
          <p:nvPr>
            <p:ph type="sldNum" sz="quarter" idx="3"/>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atin typeface="Calibri" panose="020F0502020204030204" pitchFamily="34" charset="0"/>
              </a:defRPr>
            </a:lvl1pPr>
          </a:lstStyle>
          <a:p>
            <a:fld id="{E373FA70-615F-40AA-8114-9D013337DB2A}" type="slidenum">
              <a:rPr lang="en-US" altLang="en-US" sz="1000">
                <a:latin typeface="Arial" panose="020B0604020202020204" pitchFamily="34" charset="0"/>
                <a:cs typeface="Arial" panose="020B0604020202020204" pitchFamily="34" charset="0"/>
              </a: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C5A635-5570-F3F2-82B0-0A732E1341BF}"/>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fontAlgn="auto">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511DEC4E-661C-7BEC-DBA5-B10C6CA30EB3}"/>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fontAlgn="auto">
              <a:spcBef>
                <a:spcPts val="0"/>
              </a:spcBef>
              <a:spcAft>
                <a:spcPts val="0"/>
              </a:spcAft>
              <a:defRPr sz="1300">
                <a:latin typeface="+mn-lt"/>
              </a:defRPr>
            </a:lvl1pPr>
          </a:lstStyle>
          <a:p>
            <a:pPr>
              <a:defRPr/>
            </a:pPr>
            <a:r>
              <a:rPr lang="en-US"/>
              <a:t>12/17/2023 am</a:t>
            </a:r>
          </a:p>
        </p:txBody>
      </p:sp>
      <p:sp>
        <p:nvSpPr>
          <p:cNvPr id="4" name="Slide Image Placeholder 3">
            <a:extLst>
              <a:ext uri="{FF2B5EF4-FFF2-40B4-BE49-F238E27FC236}">
                <a16:creationId xmlns:a16="http://schemas.microsoft.com/office/drawing/2014/main" id="{7A6AAEA3-918C-FCE3-1D08-4143E73F2767}"/>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5EDB63F6-67C6-E8EF-3A3B-11273859FA7D}"/>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8DC3905-1497-FED9-B4F1-007AB27A068D}"/>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fontAlgn="auto">
              <a:spcBef>
                <a:spcPts val="0"/>
              </a:spcBef>
              <a:spcAft>
                <a:spcPts val="0"/>
              </a:spcAft>
              <a:defRPr sz="13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13681819-2956-B5E0-CF47-A1DEEA693413}"/>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atin typeface="Calibri" panose="020F0502020204030204" pitchFamily="34" charset="0"/>
              </a:defRPr>
            </a:lvl1pPr>
          </a:lstStyle>
          <a:p>
            <a:fld id="{E9EE2C0C-6A91-4C39-A4F4-1B7EB82D13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F210379-6308-F40F-30BB-99B3AC7D58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1F16F640-846C-4D0F-7EE4-1952550960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87E3602D-04F9-2AB5-E3DF-AB3285BB3C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D48E8D-F043-4794-BCDC-D939AA8B2A74}"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
        <p:nvSpPr>
          <p:cNvPr id="27653" name="Date Placeholder 4">
            <a:extLst>
              <a:ext uri="{FF2B5EF4-FFF2-40B4-BE49-F238E27FC236}">
                <a16:creationId xmlns:a16="http://schemas.microsoft.com/office/drawing/2014/main" id="{53737502-D27F-7CEE-FBEF-8B76BB704BB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a:latin typeface="Calibri" panose="020F0502020204030204" pitchFamily="34" charset="0"/>
              </a:rPr>
              <a:t>12/17/2023 am</a:t>
            </a:r>
          </a:p>
        </p:txBody>
      </p:sp>
      <p:sp>
        <p:nvSpPr>
          <p:cNvPr id="27654" name="Footer Placeholder 5">
            <a:extLst>
              <a:ext uri="{FF2B5EF4-FFF2-40B4-BE49-F238E27FC236}">
                <a16:creationId xmlns:a16="http://schemas.microsoft.com/office/drawing/2014/main" id="{F9642315-BC01-6FD7-2CDA-71FE1F9438F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4D6E3-C020-266B-AC49-037034FC6EF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C9EF7F0-E2EB-7FC8-6087-CACA32AF300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0D68D62-C8E3-89DB-9F56-AC45E9F41DB4}"/>
              </a:ext>
            </a:extLst>
          </p:cNvPr>
          <p:cNvSpPr>
            <a:spLocks noGrp="1"/>
          </p:cNvSpPr>
          <p:nvPr>
            <p:ph type="dt" sz="half" idx="10"/>
          </p:nvPr>
        </p:nvSpPr>
        <p:spPr/>
        <p:txBody>
          <a:bodyPr/>
          <a:lstStyle/>
          <a:p>
            <a:pPr>
              <a:defRPr/>
            </a:pPr>
            <a:fld id="{98DF80C9-5C0C-4432-B394-525D19DA7DA4}"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E1DB99FE-8B1F-C774-DB36-CC1A28E6449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828F4EB6-3333-F367-4EBE-3EB8D9E20CCA}"/>
              </a:ext>
            </a:extLst>
          </p:cNvPr>
          <p:cNvSpPr>
            <a:spLocks noGrp="1"/>
          </p:cNvSpPr>
          <p:nvPr>
            <p:ph type="sldNum" sz="quarter" idx="12"/>
          </p:nvPr>
        </p:nvSpPr>
        <p:spPr/>
        <p:txBody>
          <a:bodyPr/>
          <a:lstStyle/>
          <a:p>
            <a:fld id="{8EE15E9C-713E-42B7-8070-3764B806047C}" type="slidenum">
              <a:rPr lang="en-US" altLang="en-US" smtClean="0"/>
              <a:pPr/>
              <a:t>‹#›</a:t>
            </a:fld>
            <a:endParaRPr lang="en-US" altLang="en-US"/>
          </a:p>
        </p:txBody>
      </p:sp>
    </p:spTree>
    <p:extLst>
      <p:ext uri="{BB962C8B-B14F-4D97-AF65-F5344CB8AC3E}">
        <p14:creationId xmlns:p14="http://schemas.microsoft.com/office/powerpoint/2010/main" val="174838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E129-E44A-F5FA-A6BC-277E466818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FC55FC-B867-79E3-A484-A2029F2DFE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6C6C69-19CD-48CE-5BE8-3646FF4269D0}"/>
              </a:ext>
            </a:extLst>
          </p:cNvPr>
          <p:cNvSpPr>
            <a:spLocks noGrp="1"/>
          </p:cNvSpPr>
          <p:nvPr>
            <p:ph type="dt" sz="half" idx="10"/>
          </p:nvPr>
        </p:nvSpPr>
        <p:spPr/>
        <p:txBody>
          <a:bodyPr/>
          <a:lstStyle/>
          <a:p>
            <a:pPr>
              <a:defRPr/>
            </a:pPr>
            <a:fld id="{B7A45E4C-BF61-4C17-B273-EF8129DB38D2}"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1FB14476-490E-FAD8-0233-C2ECF8049924}"/>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0C0CD027-F1A7-BC13-F91E-B4F3661E0D29}"/>
              </a:ext>
            </a:extLst>
          </p:cNvPr>
          <p:cNvSpPr>
            <a:spLocks noGrp="1"/>
          </p:cNvSpPr>
          <p:nvPr>
            <p:ph type="sldNum" sz="quarter" idx="12"/>
          </p:nvPr>
        </p:nvSpPr>
        <p:spPr/>
        <p:txBody>
          <a:bodyPr/>
          <a:lstStyle/>
          <a:p>
            <a:fld id="{35429BDC-E843-4202-9E81-2A67CF3B960F}" type="slidenum">
              <a:rPr lang="en-US" altLang="en-US" smtClean="0"/>
              <a:pPr/>
              <a:t>‹#›</a:t>
            </a:fld>
            <a:endParaRPr lang="en-US" altLang="en-US"/>
          </a:p>
        </p:txBody>
      </p:sp>
    </p:spTree>
    <p:extLst>
      <p:ext uri="{BB962C8B-B14F-4D97-AF65-F5344CB8AC3E}">
        <p14:creationId xmlns:p14="http://schemas.microsoft.com/office/powerpoint/2010/main" val="370065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FCC2C6-AFB1-3759-A398-FA62DAD4139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C697D-6CE1-0A32-40C9-3EDD38CB47A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F4465-E3B0-D0FD-9795-A5DE5C602348}"/>
              </a:ext>
            </a:extLst>
          </p:cNvPr>
          <p:cNvSpPr>
            <a:spLocks noGrp="1"/>
          </p:cNvSpPr>
          <p:nvPr>
            <p:ph type="dt" sz="half" idx="10"/>
          </p:nvPr>
        </p:nvSpPr>
        <p:spPr/>
        <p:txBody>
          <a:bodyPr/>
          <a:lstStyle/>
          <a:p>
            <a:pPr>
              <a:defRPr/>
            </a:pPr>
            <a:fld id="{29D426E6-FB85-409E-8A0E-9542D0702EF6}"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37A089B7-AF53-469A-9137-E9284D90F1F6}"/>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0B04826-35F1-F146-8AF9-1CFF5E033F38}"/>
              </a:ext>
            </a:extLst>
          </p:cNvPr>
          <p:cNvSpPr>
            <a:spLocks noGrp="1"/>
          </p:cNvSpPr>
          <p:nvPr>
            <p:ph type="sldNum" sz="quarter" idx="12"/>
          </p:nvPr>
        </p:nvSpPr>
        <p:spPr/>
        <p:txBody>
          <a:bodyPr/>
          <a:lstStyle/>
          <a:p>
            <a:fld id="{E89E61D5-821E-4252-A954-D71B81662C0A}" type="slidenum">
              <a:rPr lang="en-US" altLang="en-US" smtClean="0"/>
              <a:pPr/>
              <a:t>‹#›</a:t>
            </a:fld>
            <a:endParaRPr lang="en-US" altLang="en-US"/>
          </a:p>
        </p:txBody>
      </p:sp>
    </p:spTree>
    <p:extLst>
      <p:ext uri="{BB962C8B-B14F-4D97-AF65-F5344CB8AC3E}">
        <p14:creationId xmlns:p14="http://schemas.microsoft.com/office/powerpoint/2010/main" val="238941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499AB-48F9-20A0-E862-BD1FA08705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A9BE8C-F267-7939-7B1D-CF2B46F796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77409-4B8A-38FB-11AC-E0B2D167D593}"/>
              </a:ext>
            </a:extLst>
          </p:cNvPr>
          <p:cNvSpPr>
            <a:spLocks noGrp="1"/>
          </p:cNvSpPr>
          <p:nvPr>
            <p:ph type="dt" sz="half" idx="10"/>
          </p:nvPr>
        </p:nvSpPr>
        <p:spPr/>
        <p:txBody>
          <a:bodyPr/>
          <a:lstStyle/>
          <a:p>
            <a:pPr>
              <a:defRPr/>
            </a:pPr>
            <a:fld id="{D0BC1848-5EC2-46D5-87C7-923C6FC62AAA}"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18DDC996-233D-BF65-DC49-EA12C9F2CC3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DEA1268-ACC8-8296-D568-36733E4F14CE}"/>
              </a:ext>
            </a:extLst>
          </p:cNvPr>
          <p:cNvSpPr>
            <a:spLocks noGrp="1"/>
          </p:cNvSpPr>
          <p:nvPr>
            <p:ph type="sldNum" sz="quarter" idx="12"/>
          </p:nvPr>
        </p:nvSpPr>
        <p:spPr/>
        <p:txBody>
          <a:bodyPr/>
          <a:lstStyle/>
          <a:p>
            <a:fld id="{719AD5AD-8F52-4440-9D99-EAF7AC96F66C}" type="slidenum">
              <a:rPr lang="en-US" altLang="en-US" smtClean="0"/>
              <a:pPr/>
              <a:t>‹#›</a:t>
            </a:fld>
            <a:endParaRPr lang="en-US" altLang="en-US"/>
          </a:p>
        </p:txBody>
      </p:sp>
    </p:spTree>
    <p:extLst>
      <p:ext uri="{BB962C8B-B14F-4D97-AF65-F5344CB8AC3E}">
        <p14:creationId xmlns:p14="http://schemas.microsoft.com/office/powerpoint/2010/main" val="339633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F151-572D-28FD-DB64-AB9F8920A1D3}"/>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E5BAF14E-37A1-7C9D-B542-30FA314A474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ADB0A6-EA84-BFD4-2C00-11A3EAC17F76}"/>
              </a:ext>
            </a:extLst>
          </p:cNvPr>
          <p:cNvSpPr>
            <a:spLocks noGrp="1"/>
          </p:cNvSpPr>
          <p:nvPr>
            <p:ph type="dt" sz="half" idx="10"/>
          </p:nvPr>
        </p:nvSpPr>
        <p:spPr/>
        <p:txBody>
          <a:bodyPr/>
          <a:lstStyle/>
          <a:p>
            <a:pPr>
              <a:defRPr/>
            </a:pPr>
            <a:fld id="{F2EDB9A1-918D-4345-BCEC-F109F7076454}"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4C45C2F7-C2DA-2056-06E0-84A13BE6C683}"/>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AFAA40B4-BBE5-BD10-423D-6A0C5C5E4649}"/>
              </a:ext>
            </a:extLst>
          </p:cNvPr>
          <p:cNvSpPr>
            <a:spLocks noGrp="1"/>
          </p:cNvSpPr>
          <p:nvPr>
            <p:ph type="sldNum" sz="quarter" idx="12"/>
          </p:nvPr>
        </p:nvSpPr>
        <p:spPr/>
        <p:txBody>
          <a:bodyPr/>
          <a:lstStyle/>
          <a:p>
            <a:fld id="{D36F2A07-6EA4-4028-92FB-2B609A58BEE2}" type="slidenum">
              <a:rPr lang="en-US" altLang="en-US" smtClean="0"/>
              <a:pPr/>
              <a:t>‹#›</a:t>
            </a:fld>
            <a:endParaRPr lang="en-US" altLang="en-US"/>
          </a:p>
        </p:txBody>
      </p:sp>
    </p:spTree>
    <p:extLst>
      <p:ext uri="{BB962C8B-B14F-4D97-AF65-F5344CB8AC3E}">
        <p14:creationId xmlns:p14="http://schemas.microsoft.com/office/powerpoint/2010/main" val="18712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F8E65-3C15-3FCF-F99A-3754EC1EF9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09BA1A-E420-F996-B94F-88E53795F816}"/>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E1A1E7-1D32-EAEB-0764-E497EB276D5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8B980F-1DF6-F4AD-921F-7FF451DA34B7}"/>
              </a:ext>
            </a:extLst>
          </p:cNvPr>
          <p:cNvSpPr>
            <a:spLocks noGrp="1"/>
          </p:cNvSpPr>
          <p:nvPr>
            <p:ph type="dt" sz="half" idx="10"/>
          </p:nvPr>
        </p:nvSpPr>
        <p:spPr/>
        <p:txBody>
          <a:bodyPr/>
          <a:lstStyle/>
          <a:p>
            <a:pPr>
              <a:defRPr/>
            </a:pPr>
            <a:fld id="{EE86B181-4CF1-42C9-B8C4-862ABDEE3C9F}" type="datetimeFigureOut">
              <a:rPr lang="en-US" smtClean="0"/>
              <a:pPr>
                <a:defRPr/>
              </a:pPr>
              <a:t>12/16/2023</a:t>
            </a:fld>
            <a:endParaRPr lang="en-US"/>
          </a:p>
        </p:txBody>
      </p:sp>
      <p:sp>
        <p:nvSpPr>
          <p:cNvPr id="6" name="Footer Placeholder 5">
            <a:extLst>
              <a:ext uri="{FF2B5EF4-FFF2-40B4-BE49-F238E27FC236}">
                <a16:creationId xmlns:a16="http://schemas.microsoft.com/office/drawing/2014/main" id="{74CF031D-A064-0B75-C6A9-9E759A5761E2}"/>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45AB2AE6-BA15-789F-9389-19CC4D152713}"/>
              </a:ext>
            </a:extLst>
          </p:cNvPr>
          <p:cNvSpPr>
            <a:spLocks noGrp="1"/>
          </p:cNvSpPr>
          <p:nvPr>
            <p:ph type="sldNum" sz="quarter" idx="12"/>
          </p:nvPr>
        </p:nvSpPr>
        <p:spPr/>
        <p:txBody>
          <a:bodyPr/>
          <a:lstStyle/>
          <a:p>
            <a:fld id="{7079B3F7-730D-4FEA-BAC0-1459672CFB71}" type="slidenum">
              <a:rPr lang="en-US" altLang="en-US" smtClean="0"/>
              <a:pPr/>
              <a:t>‹#›</a:t>
            </a:fld>
            <a:endParaRPr lang="en-US" altLang="en-US"/>
          </a:p>
        </p:txBody>
      </p:sp>
    </p:spTree>
    <p:extLst>
      <p:ext uri="{BB962C8B-B14F-4D97-AF65-F5344CB8AC3E}">
        <p14:creationId xmlns:p14="http://schemas.microsoft.com/office/powerpoint/2010/main" val="68873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20F57-B8C8-C7FC-EA9A-68E54F9CD98D}"/>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E7262E-BFA8-03C4-64D7-04F29D49773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F9EE7DC-F7C3-16A8-C600-259D8264646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9B33D1-43D4-07A7-7E5A-6C7CE0193CC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2ED11F8-CC3C-25FC-8A97-C814B81F336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0A1426-255A-5D6F-CCAB-AEC94D21B6D6}"/>
              </a:ext>
            </a:extLst>
          </p:cNvPr>
          <p:cNvSpPr>
            <a:spLocks noGrp="1"/>
          </p:cNvSpPr>
          <p:nvPr>
            <p:ph type="dt" sz="half" idx="10"/>
          </p:nvPr>
        </p:nvSpPr>
        <p:spPr/>
        <p:txBody>
          <a:bodyPr/>
          <a:lstStyle/>
          <a:p>
            <a:pPr>
              <a:defRPr/>
            </a:pPr>
            <a:fld id="{8070D332-6568-4122-9136-86F90A76845F}" type="datetimeFigureOut">
              <a:rPr lang="en-US" smtClean="0"/>
              <a:pPr>
                <a:defRPr/>
              </a:pPr>
              <a:t>12/16/2023</a:t>
            </a:fld>
            <a:endParaRPr lang="en-US"/>
          </a:p>
        </p:txBody>
      </p:sp>
      <p:sp>
        <p:nvSpPr>
          <p:cNvPr id="8" name="Footer Placeholder 7">
            <a:extLst>
              <a:ext uri="{FF2B5EF4-FFF2-40B4-BE49-F238E27FC236}">
                <a16:creationId xmlns:a16="http://schemas.microsoft.com/office/drawing/2014/main" id="{2FE656D0-7510-58BB-B8AE-4F244E73CEBB}"/>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00617695-389A-5C51-7882-24110D294E65}"/>
              </a:ext>
            </a:extLst>
          </p:cNvPr>
          <p:cNvSpPr>
            <a:spLocks noGrp="1"/>
          </p:cNvSpPr>
          <p:nvPr>
            <p:ph type="sldNum" sz="quarter" idx="12"/>
          </p:nvPr>
        </p:nvSpPr>
        <p:spPr/>
        <p:txBody>
          <a:bodyPr/>
          <a:lstStyle/>
          <a:p>
            <a:fld id="{3005ED97-3645-46A9-AFC4-7427C28D7848}" type="slidenum">
              <a:rPr lang="en-US" altLang="en-US" smtClean="0"/>
              <a:pPr/>
              <a:t>‹#›</a:t>
            </a:fld>
            <a:endParaRPr lang="en-US" altLang="en-US"/>
          </a:p>
        </p:txBody>
      </p:sp>
    </p:spTree>
    <p:extLst>
      <p:ext uri="{BB962C8B-B14F-4D97-AF65-F5344CB8AC3E}">
        <p14:creationId xmlns:p14="http://schemas.microsoft.com/office/powerpoint/2010/main" val="333813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99665-6CB5-4000-D8E3-544CD51F1F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FF2CA6-76A5-963B-C396-806BE08C35A6}"/>
              </a:ext>
            </a:extLst>
          </p:cNvPr>
          <p:cNvSpPr>
            <a:spLocks noGrp="1"/>
          </p:cNvSpPr>
          <p:nvPr>
            <p:ph type="dt" sz="half" idx="10"/>
          </p:nvPr>
        </p:nvSpPr>
        <p:spPr/>
        <p:txBody>
          <a:bodyPr/>
          <a:lstStyle/>
          <a:p>
            <a:pPr>
              <a:defRPr/>
            </a:pPr>
            <a:fld id="{79EEC398-D3E3-4306-B6F8-69B73C60EADE}" type="datetimeFigureOut">
              <a:rPr lang="en-US" smtClean="0"/>
              <a:pPr>
                <a:defRPr/>
              </a:pPr>
              <a:t>12/16/2023</a:t>
            </a:fld>
            <a:endParaRPr lang="en-US"/>
          </a:p>
        </p:txBody>
      </p:sp>
      <p:sp>
        <p:nvSpPr>
          <p:cNvPr id="4" name="Footer Placeholder 3">
            <a:extLst>
              <a:ext uri="{FF2B5EF4-FFF2-40B4-BE49-F238E27FC236}">
                <a16:creationId xmlns:a16="http://schemas.microsoft.com/office/drawing/2014/main" id="{EBDA0803-5541-C171-3D88-F9D0031FDCA8}"/>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9B7F9A52-794B-9705-9381-2C10AB0E4F29}"/>
              </a:ext>
            </a:extLst>
          </p:cNvPr>
          <p:cNvSpPr>
            <a:spLocks noGrp="1"/>
          </p:cNvSpPr>
          <p:nvPr>
            <p:ph type="sldNum" sz="quarter" idx="12"/>
          </p:nvPr>
        </p:nvSpPr>
        <p:spPr/>
        <p:txBody>
          <a:bodyPr/>
          <a:lstStyle/>
          <a:p>
            <a:fld id="{3105F36C-062F-42BF-988B-E66FA4B8C856}" type="slidenum">
              <a:rPr lang="en-US" altLang="en-US" smtClean="0"/>
              <a:pPr/>
              <a:t>‹#›</a:t>
            </a:fld>
            <a:endParaRPr lang="en-US" altLang="en-US"/>
          </a:p>
        </p:txBody>
      </p:sp>
    </p:spTree>
    <p:extLst>
      <p:ext uri="{BB962C8B-B14F-4D97-AF65-F5344CB8AC3E}">
        <p14:creationId xmlns:p14="http://schemas.microsoft.com/office/powerpoint/2010/main" val="95768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B04AAD-B5E1-B9AC-8712-42797A25E2E4}"/>
              </a:ext>
            </a:extLst>
          </p:cNvPr>
          <p:cNvSpPr>
            <a:spLocks noGrp="1"/>
          </p:cNvSpPr>
          <p:nvPr>
            <p:ph type="dt" sz="half" idx="10"/>
          </p:nvPr>
        </p:nvSpPr>
        <p:spPr/>
        <p:txBody>
          <a:bodyPr/>
          <a:lstStyle/>
          <a:p>
            <a:pPr>
              <a:defRPr/>
            </a:pPr>
            <a:fld id="{B7A6B07B-73E7-473F-A277-30D5BF6B1AE5}" type="datetimeFigureOut">
              <a:rPr lang="en-US" smtClean="0"/>
              <a:pPr>
                <a:defRPr/>
              </a:pPr>
              <a:t>12/16/2023</a:t>
            </a:fld>
            <a:endParaRPr lang="en-US"/>
          </a:p>
        </p:txBody>
      </p:sp>
      <p:sp>
        <p:nvSpPr>
          <p:cNvPr id="3" name="Footer Placeholder 2">
            <a:extLst>
              <a:ext uri="{FF2B5EF4-FFF2-40B4-BE49-F238E27FC236}">
                <a16:creationId xmlns:a16="http://schemas.microsoft.com/office/drawing/2014/main" id="{8B56C5F6-2601-6B17-C0BD-DDFD0CCC36B1}"/>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0AF9CEAE-8662-2455-330E-701884EF104C}"/>
              </a:ext>
            </a:extLst>
          </p:cNvPr>
          <p:cNvSpPr>
            <a:spLocks noGrp="1"/>
          </p:cNvSpPr>
          <p:nvPr>
            <p:ph type="sldNum" sz="quarter" idx="12"/>
          </p:nvPr>
        </p:nvSpPr>
        <p:spPr/>
        <p:txBody>
          <a:bodyPr/>
          <a:lstStyle/>
          <a:p>
            <a:fld id="{D7BE358B-AE90-48C4-9E3A-47B8E4794A99}" type="slidenum">
              <a:rPr lang="en-US" altLang="en-US" smtClean="0"/>
              <a:pPr/>
              <a:t>‹#›</a:t>
            </a:fld>
            <a:endParaRPr lang="en-US" altLang="en-US"/>
          </a:p>
        </p:txBody>
      </p:sp>
    </p:spTree>
    <p:extLst>
      <p:ext uri="{BB962C8B-B14F-4D97-AF65-F5344CB8AC3E}">
        <p14:creationId xmlns:p14="http://schemas.microsoft.com/office/powerpoint/2010/main" val="323583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EFCEA-DD7E-EC6F-FBB1-4E3A7CBDEBA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E991323-C202-B605-86E4-7283CC9DDD6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9D68DF-7ED6-A028-8194-08C7017636F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BE3029B-CC8C-F4A4-C9AF-B1AD30AB3406}"/>
              </a:ext>
            </a:extLst>
          </p:cNvPr>
          <p:cNvSpPr>
            <a:spLocks noGrp="1"/>
          </p:cNvSpPr>
          <p:nvPr>
            <p:ph type="dt" sz="half" idx="10"/>
          </p:nvPr>
        </p:nvSpPr>
        <p:spPr/>
        <p:txBody>
          <a:bodyPr/>
          <a:lstStyle/>
          <a:p>
            <a:pPr>
              <a:defRPr/>
            </a:pPr>
            <a:fld id="{085C67AD-3D0A-4F5A-AE39-69AF427ED36C}" type="datetimeFigureOut">
              <a:rPr lang="en-US" smtClean="0"/>
              <a:pPr>
                <a:defRPr/>
              </a:pPr>
              <a:t>12/16/2023</a:t>
            </a:fld>
            <a:endParaRPr lang="en-US"/>
          </a:p>
        </p:txBody>
      </p:sp>
      <p:sp>
        <p:nvSpPr>
          <p:cNvPr id="6" name="Footer Placeholder 5">
            <a:extLst>
              <a:ext uri="{FF2B5EF4-FFF2-40B4-BE49-F238E27FC236}">
                <a16:creationId xmlns:a16="http://schemas.microsoft.com/office/drawing/2014/main" id="{5C2A28D8-2D26-6F32-D5A8-53E53AE22AD2}"/>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442FCA62-AA5A-C1B9-A26F-CCD277A27B69}"/>
              </a:ext>
            </a:extLst>
          </p:cNvPr>
          <p:cNvSpPr>
            <a:spLocks noGrp="1"/>
          </p:cNvSpPr>
          <p:nvPr>
            <p:ph type="sldNum" sz="quarter" idx="12"/>
          </p:nvPr>
        </p:nvSpPr>
        <p:spPr/>
        <p:txBody>
          <a:bodyPr/>
          <a:lstStyle/>
          <a:p>
            <a:fld id="{EB454C8E-BD55-4CC8-B04A-9AF3E652F8C3}" type="slidenum">
              <a:rPr lang="en-US" altLang="en-US" smtClean="0"/>
              <a:pPr/>
              <a:t>‹#›</a:t>
            </a:fld>
            <a:endParaRPr lang="en-US" altLang="en-US"/>
          </a:p>
        </p:txBody>
      </p:sp>
    </p:spTree>
    <p:extLst>
      <p:ext uri="{BB962C8B-B14F-4D97-AF65-F5344CB8AC3E}">
        <p14:creationId xmlns:p14="http://schemas.microsoft.com/office/powerpoint/2010/main" val="3494648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6AD3D-7295-4D8B-3A59-5411E9164B4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12662DC-6721-52D9-EBE0-46FB46EA998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5B02642-64CD-FC77-3E45-C215525EF60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6A5AD87-6D49-15B4-9DAB-41808524F618}"/>
              </a:ext>
            </a:extLst>
          </p:cNvPr>
          <p:cNvSpPr>
            <a:spLocks noGrp="1"/>
          </p:cNvSpPr>
          <p:nvPr>
            <p:ph type="dt" sz="half" idx="10"/>
          </p:nvPr>
        </p:nvSpPr>
        <p:spPr/>
        <p:txBody>
          <a:bodyPr/>
          <a:lstStyle/>
          <a:p>
            <a:pPr>
              <a:defRPr/>
            </a:pPr>
            <a:fld id="{D7296BC1-0BDB-4F24-ACAF-E53704916BA0}" type="datetimeFigureOut">
              <a:rPr lang="en-US" smtClean="0"/>
              <a:pPr>
                <a:defRPr/>
              </a:pPr>
              <a:t>12/16/2023</a:t>
            </a:fld>
            <a:endParaRPr lang="en-US"/>
          </a:p>
        </p:txBody>
      </p:sp>
      <p:sp>
        <p:nvSpPr>
          <p:cNvPr id="6" name="Footer Placeholder 5">
            <a:extLst>
              <a:ext uri="{FF2B5EF4-FFF2-40B4-BE49-F238E27FC236}">
                <a16:creationId xmlns:a16="http://schemas.microsoft.com/office/drawing/2014/main" id="{6BD49B8E-4F21-3917-7EA4-63BE2672C49F}"/>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49420D8F-9AF6-A344-4A5B-2D532BD61BFF}"/>
              </a:ext>
            </a:extLst>
          </p:cNvPr>
          <p:cNvSpPr>
            <a:spLocks noGrp="1"/>
          </p:cNvSpPr>
          <p:nvPr>
            <p:ph type="sldNum" sz="quarter" idx="12"/>
          </p:nvPr>
        </p:nvSpPr>
        <p:spPr/>
        <p:txBody>
          <a:bodyPr/>
          <a:lstStyle/>
          <a:p>
            <a:fld id="{1CA759F4-F313-4D6F-858E-7313995D8C4C}" type="slidenum">
              <a:rPr lang="en-US" altLang="en-US" smtClean="0"/>
              <a:pPr/>
              <a:t>‹#›</a:t>
            </a:fld>
            <a:endParaRPr lang="en-US" altLang="en-US"/>
          </a:p>
        </p:txBody>
      </p:sp>
    </p:spTree>
    <p:extLst>
      <p:ext uri="{BB962C8B-B14F-4D97-AF65-F5344CB8AC3E}">
        <p14:creationId xmlns:p14="http://schemas.microsoft.com/office/powerpoint/2010/main" val="2537532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287C62-11C0-4683-8F5B-1C8A2A8CCC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4B6010-F0B8-8558-8AAC-882E092DEA6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3937C-1BB8-6477-AF5D-72C70616099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1ED13013-A15F-4880-AB0C-4C361B2E35F7}" type="datetimeFigureOut">
              <a:rPr lang="en-US" smtClean="0"/>
              <a:pPr>
                <a:defRPr/>
              </a:pPr>
              <a:t>12/16/2023</a:t>
            </a:fld>
            <a:endParaRPr lang="en-US"/>
          </a:p>
        </p:txBody>
      </p:sp>
      <p:sp>
        <p:nvSpPr>
          <p:cNvPr id="5" name="Footer Placeholder 4">
            <a:extLst>
              <a:ext uri="{FF2B5EF4-FFF2-40B4-BE49-F238E27FC236}">
                <a16:creationId xmlns:a16="http://schemas.microsoft.com/office/drawing/2014/main" id="{C45376D2-AAA2-DA94-E605-0088968C047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34AE3FDF-A652-27DC-5C5C-7E8B0DB1E5D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548746-FB3D-4B84-AFC9-1994B3F3C615}" type="slidenum">
              <a:rPr lang="en-US" altLang="en-US" smtClean="0"/>
              <a:pPr/>
              <a:t>‹#›</a:t>
            </a:fld>
            <a:endParaRPr lang="en-US" altLang="en-US"/>
          </a:p>
        </p:txBody>
      </p:sp>
    </p:spTree>
    <p:extLst>
      <p:ext uri="{BB962C8B-B14F-4D97-AF65-F5344CB8AC3E}">
        <p14:creationId xmlns:p14="http://schemas.microsoft.com/office/powerpoint/2010/main" val="155781817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D76B167F-BC35-14CE-CD27-47277858A142}"/>
              </a:ext>
            </a:extLst>
          </p:cNvPr>
          <p:cNvSpPr>
            <a:spLocks noChangeArrowheads="1"/>
          </p:cNvSpPr>
          <p:nvPr/>
        </p:nvSpPr>
        <p:spPr bwMode="auto">
          <a:xfrm>
            <a:off x="371475" y="4217988"/>
            <a:ext cx="8382000"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4000">
              <a:latin typeface="Verdana" panose="020B0604030504040204" pitchFamily="34" charset="0"/>
            </a:endParaRPr>
          </a:p>
        </p:txBody>
      </p:sp>
      <p:sp>
        <p:nvSpPr>
          <p:cNvPr id="6147" name="TextBox 4">
            <a:extLst>
              <a:ext uri="{FF2B5EF4-FFF2-40B4-BE49-F238E27FC236}">
                <a16:creationId xmlns:a16="http://schemas.microsoft.com/office/drawing/2014/main" id="{D98310BF-5838-B9A8-C6A5-CAAA2F579237}"/>
              </a:ext>
            </a:extLst>
          </p:cNvPr>
          <p:cNvSpPr txBox="1">
            <a:spLocks noChangeArrowheads="1"/>
          </p:cNvSpPr>
          <p:nvPr/>
        </p:nvSpPr>
        <p:spPr bwMode="auto">
          <a:xfrm>
            <a:off x="381000" y="990600"/>
            <a:ext cx="8382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800" b="1" dirty="0">
                <a:latin typeface="Verdana" panose="020B0604030504040204" pitchFamily="34" charset="0"/>
              </a:rPr>
              <a:t>“DO NOT BE DECEIVED”</a:t>
            </a:r>
          </a:p>
          <a:p>
            <a:pPr algn="ctr" eaLnBrk="1" hangingPunct="1"/>
            <a:endParaRPr lang="en-US" sz="2400" b="1" dirty="0">
              <a:effectLst/>
              <a:latin typeface="Verdana" panose="020B0604030504040204" pitchFamily="34" charset="0"/>
              <a:ea typeface="Calibri" panose="020F0502020204030204" pitchFamily="34" charset="0"/>
              <a:cs typeface="Verdana" panose="020B0604030504040204" pitchFamily="34" charset="0"/>
            </a:endParaRPr>
          </a:p>
          <a:p>
            <a:pPr algn="ctr" eaLnBrk="1" hangingPunct="1"/>
            <a:endParaRPr lang="en-US" sz="2400" b="1" dirty="0">
              <a:latin typeface="Verdana" panose="020B0604030504040204" pitchFamily="34" charset="0"/>
              <a:ea typeface="Calibri" panose="020F0502020204030204" pitchFamily="34" charset="0"/>
              <a:cs typeface="Verdana" panose="020B0604030504040204" pitchFamily="34" charset="0"/>
            </a:endParaRPr>
          </a:p>
          <a:p>
            <a:pPr algn="ctr" eaLnBrk="1" hangingPunct="1"/>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Deuteronomy 11:16</a:t>
            </a:r>
          </a:p>
          <a:p>
            <a:pPr algn="ctr" eaLnBrk="1" hangingPunct="1"/>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1 Corinthians 6:9-10</a:t>
            </a:r>
          </a:p>
          <a:p>
            <a:pPr algn="ctr" eaLnBrk="1" hangingPunct="1"/>
            <a:r>
              <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rPr>
              <a:t>1 Corinthians</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 15:33</a:t>
            </a:r>
          </a:p>
          <a:p>
            <a:pPr algn="ctr" eaLnBrk="1" hangingPunct="1"/>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Galatians 6:7-8</a:t>
            </a:r>
          </a:p>
          <a:p>
            <a:pPr algn="ctr" eaLnBrk="1" hangingPunct="1"/>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James 1:16-17</a:t>
            </a:r>
            <a:endParaRPr lang="en-US" sz="2400"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(All scripture quotations are from the NASB 1995 unless otherwise noted)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TRIALS AND TEMPTATIONS:</a:t>
            </a:r>
          </a:p>
          <a:p>
            <a:pPr algn="ctr" eaLnBrk="1" hangingPunct="1"/>
            <a:endParaRPr lang="en-US" altLang="en-US" sz="2300" i="1" dirty="0">
              <a:latin typeface="Verdana" panose="020B0604030504040204" pitchFamily="34" charset="0"/>
            </a:endParaRPr>
          </a:p>
          <a:p>
            <a:pPr algn="ctr" eaLnBrk="1" hangingPunct="1"/>
            <a:r>
              <a:rPr lang="en-US" altLang="en-US" sz="2300" i="1" dirty="0">
                <a:latin typeface="Verdana" panose="020B0604030504040204" pitchFamily="34" charset="0"/>
              </a:rPr>
              <a:t>“Let no one say when he is tempted, ‘I am being tempted by God’; for God cannot be tempted by evil, and He Himself does not tempt anyone. But each one is tempted when he is carried away and enticed by his own lust. Then when lust has conceived, it gives birth to sin; and when sin is accomplished, it brings forth death. </a:t>
            </a:r>
            <a:r>
              <a:rPr lang="en-US" altLang="en-US" sz="2300" b="1" i="1" dirty="0">
                <a:latin typeface="Verdana" panose="020B0604030504040204" pitchFamily="34" charset="0"/>
              </a:rPr>
              <a:t>Do not be deceived</a:t>
            </a:r>
            <a:r>
              <a:rPr lang="en-US" altLang="en-US" sz="2300" i="1" dirty="0">
                <a:latin typeface="Verdana" panose="020B0604030504040204" pitchFamily="34" charset="0"/>
              </a:rPr>
              <a:t>, my beloved brethren. Every good thing given and every perfect gift is from above, coming down from the Father of lights, with whom there is no variation or shifting shadow. In the exercise of His will He brought us forth by the word of truth, so that we would be a kind of first fruits among His creatures.” </a:t>
            </a:r>
            <a:r>
              <a:rPr lang="en-US" altLang="en-US" sz="2300" b="1" dirty="0">
                <a:solidFill>
                  <a:srgbClr val="FF0000"/>
                </a:solidFill>
                <a:latin typeface="Verdana" panose="020B0604030504040204" pitchFamily="34" charset="0"/>
              </a:rPr>
              <a:t>(James 1:12-18)</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422698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PHILOSOPHIES OF THE WORLD:</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“See to it that no one takes you captive through philosophy and </a:t>
            </a:r>
            <a:r>
              <a:rPr lang="en-US" altLang="en-US" sz="2400" b="1" i="1" dirty="0">
                <a:latin typeface="Verdana" panose="020B0604030504040204" pitchFamily="34" charset="0"/>
              </a:rPr>
              <a:t>empty deception</a:t>
            </a:r>
            <a:r>
              <a:rPr lang="en-US" altLang="en-US" sz="2400" i="1" dirty="0">
                <a:latin typeface="Verdana" panose="020B0604030504040204" pitchFamily="34" charset="0"/>
              </a:rPr>
              <a:t>, according to the tradition of men, according to the elementary principles of the world, rather than according to Christ.” </a:t>
            </a:r>
            <a:r>
              <a:rPr lang="en-US" altLang="en-US" sz="2400" b="1" dirty="0">
                <a:solidFill>
                  <a:srgbClr val="FF0000"/>
                </a:solidFill>
                <a:latin typeface="Verdana" panose="020B0604030504040204" pitchFamily="34" charset="0"/>
              </a:rPr>
              <a:t>(Colossians 2:8)</a:t>
            </a:r>
          </a:p>
          <a:p>
            <a:pPr algn="ctr" eaLnBrk="1" hangingPunct="1"/>
            <a:endParaRPr lang="en-US" altLang="en-US" sz="2400" dirty="0">
              <a:solidFill>
                <a:srgbClr val="FF0000"/>
              </a:solidFill>
              <a:latin typeface="Verdana" panose="020B0604030504040204" pitchFamily="34" charset="0"/>
            </a:endParaRPr>
          </a:p>
          <a:p>
            <a:pPr algn="ctr" eaLnBrk="1" hangingPunct="1"/>
            <a:r>
              <a:rPr lang="en-US" altLang="en-US" sz="2400" i="1" dirty="0">
                <a:latin typeface="Verdana" panose="020B0604030504040204" pitchFamily="34" charset="0"/>
              </a:rPr>
              <a:t>“O Timothy, guard what has been entrusted to you, avoiding </a:t>
            </a:r>
            <a:r>
              <a:rPr lang="en-US" altLang="en-US" sz="2400" b="1" i="1" dirty="0">
                <a:latin typeface="Verdana" panose="020B0604030504040204" pitchFamily="34" charset="0"/>
              </a:rPr>
              <a:t>worldly and empty chatter </a:t>
            </a:r>
            <a:r>
              <a:rPr lang="en-US" altLang="en-US" sz="2400" i="1" dirty="0">
                <a:latin typeface="Verdana" panose="020B0604030504040204" pitchFamily="34" charset="0"/>
              </a:rPr>
              <a:t>and the opposing arguments of what is falsely called ‘knowledge’ – which some have professed and thus gone astray from the faith.” </a:t>
            </a:r>
            <a:r>
              <a:rPr lang="en-US" altLang="en-US" sz="2400" b="1" dirty="0">
                <a:solidFill>
                  <a:srgbClr val="FF0000"/>
                </a:solidFill>
                <a:latin typeface="Verdana" panose="020B0604030504040204" pitchFamily="34" charset="0"/>
              </a:rPr>
              <a:t>(1 Timothy 6:20-21)</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64077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PHILOSOPHIES OF THE WORLD:</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“If you have died with Christ to the elementary principles of the world, why, as if you were living in the world, do you submit yourself to decrees, such as, ‘Do not handle, do not taste, do not touch!’ (which all refer to things destined to perish with use) – in accordance with the </a:t>
            </a:r>
            <a:r>
              <a:rPr lang="en-US" altLang="en-US" sz="2400" b="1" i="1" dirty="0">
                <a:latin typeface="Verdana" panose="020B0604030504040204" pitchFamily="34" charset="0"/>
              </a:rPr>
              <a:t>commandments and teachings of men</a:t>
            </a:r>
            <a:r>
              <a:rPr lang="en-US" altLang="en-US" sz="2400" i="1" dirty="0">
                <a:latin typeface="Verdana" panose="020B0604030504040204" pitchFamily="34" charset="0"/>
              </a:rPr>
              <a:t>? These are matters which have, to be sure, the appearance of wisdom in self-made religion and self-abasement and severe treatment of the body, but are of </a:t>
            </a:r>
            <a:r>
              <a:rPr lang="en-US" altLang="en-US" sz="2400" b="1" i="1" dirty="0">
                <a:latin typeface="Verdana" panose="020B0604030504040204" pitchFamily="34" charset="0"/>
              </a:rPr>
              <a:t>no value </a:t>
            </a:r>
            <a:r>
              <a:rPr lang="en-US" altLang="en-US" sz="2400" i="1" dirty="0">
                <a:latin typeface="Verdana" panose="020B0604030504040204" pitchFamily="34" charset="0"/>
              </a:rPr>
              <a:t>against fleshly indulgence.” </a:t>
            </a:r>
            <a:r>
              <a:rPr lang="en-US" altLang="en-US" sz="2400" b="1" dirty="0">
                <a:solidFill>
                  <a:srgbClr val="FF0000"/>
                </a:solidFill>
                <a:latin typeface="Verdana" panose="020B0604030504040204" pitchFamily="34" charset="0"/>
              </a:rPr>
              <a:t>(Colossians 2:20-23)</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40373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animEffect transition="in" filter="fade">
                                      <p:cBhvr>
                                        <p:cTn id="7" dur="1000"/>
                                        <p:tgtEl>
                                          <p:spTgt spid="7170">
                                            <p:txEl>
                                              <p:pRg st="4" end="4"/>
                                            </p:txEl>
                                          </p:spTgt>
                                        </p:tgtEl>
                                      </p:cBhvr>
                                    </p:animEffect>
                                    <p:anim calcmode="lin" valueType="num">
                                      <p:cBhvr>
                                        <p:cTn id="8"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PRIDE AND SELF DECEPTION:</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“For if anyone thinks he is something when he is nothing, he </a:t>
            </a:r>
            <a:r>
              <a:rPr lang="en-US" altLang="en-US" sz="2400" b="1" i="1" dirty="0">
                <a:latin typeface="Verdana" panose="020B0604030504040204" pitchFamily="34" charset="0"/>
              </a:rPr>
              <a:t>deceives</a:t>
            </a:r>
            <a:r>
              <a:rPr lang="en-US" altLang="en-US" sz="2400" i="1" dirty="0">
                <a:latin typeface="Verdana" panose="020B0604030504040204" pitchFamily="34" charset="0"/>
              </a:rPr>
              <a:t> himself.” </a:t>
            </a:r>
            <a:r>
              <a:rPr lang="en-US" altLang="en-US" sz="2400" b="1" dirty="0">
                <a:solidFill>
                  <a:srgbClr val="FF0000"/>
                </a:solidFill>
                <a:latin typeface="Verdana" panose="020B0604030504040204" pitchFamily="34" charset="0"/>
              </a:rPr>
              <a:t>(Galatians 6:3)</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“If anyone thinks himself to be religious, and yet does not bridle his tongue but </a:t>
            </a:r>
            <a:r>
              <a:rPr lang="en-US" altLang="en-US" sz="2400" b="1" i="1" dirty="0">
                <a:latin typeface="Verdana" panose="020B0604030504040204" pitchFamily="34" charset="0"/>
              </a:rPr>
              <a:t>deceives his own heart</a:t>
            </a:r>
            <a:r>
              <a:rPr lang="en-US" altLang="en-US" sz="2400" i="1" dirty="0">
                <a:latin typeface="Verdana" panose="020B0604030504040204" pitchFamily="34" charset="0"/>
              </a:rPr>
              <a:t>, this man’s religion is worthless.”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(James 1:26)</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63799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FALSE CHRISTS:</a:t>
            </a:r>
          </a:p>
          <a:p>
            <a:pPr eaLnBrk="1" hangingPunct="1"/>
            <a:endParaRPr lang="en-US" altLang="en-US" sz="1200" dirty="0">
              <a:latin typeface="Verdana" panose="020B0604030504040204" pitchFamily="34" charset="0"/>
            </a:endParaRPr>
          </a:p>
          <a:p>
            <a:pPr algn="ctr" eaLnBrk="1" hangingPunct="1"/>
            <a:r>
              <a:rPr lang="en-US" altLang="en-US" sz="2400" i="1" dirty="0">
                <a:latin typeface="Verdana" panose="020B0604030504040204" pitchFamily="34" charset="0"/>
              </a:rPr>
              <a:t>“And Jesus answered and said to them, “</a:t>
            </a:r>
            <a:r>
              <a:rPr lang="en-US" altLang="en-US" sz="2400" b="1" i="1" dirty="0">
                <a:latin typeface="Verdana" panose="020B0604030504040204" pitchFamily="34" charset="0"/>
              </a:rPr>
              <a:t>See to it that no one misleads you</a:t>
            </a:r>
            <a:r>
              <a:rPr lang="en-US" altLang="en-US" sz="2400" i="1" dirty="0">
                <a:latin typeface="Verdana" panose="020B0604030504040204" pitchFamily="34" charset="0"/>
              </a:rPr>
              <a:t>. For many will come in My name, saying, ‘I am the Christ,’ and will mislead many.” </a:t>
            </a:r>
            <a:r>
              <a:rPr lang="en-US" altLang="en-US" sz="2400" b="1" dirty="0">
                <a:solidFill>
                  <a:srgbClr val="FF0000"/>
                </a:solidFill>
                <a:latin typeface="Verdana" panose="020B0604030504040204" pitchFamily="34" charset="0"/>
              </a:rPr>
              <a:t>(Matthew 24:4-5)</a:t>
            </a:r>
          </a:p>
          <a:p>
            <a:pPr algn="ctr" eaLnBrk="1" hangingPunct="1"/>
            <a:endParaRPr lang="en-US" altLang="en-US" sz="1200" i="1" dirty="0">
              <a:latin typeface="Verdana" panose="020B0604030504040204" pitchFamily="34" charset="0"/>
            </a:endParaRPr>
          </a:p>
          <a:p>
            <a:pPr algn="ctr" eaLnBrk="1" hangingPunct="1"/>
            <a:r>
              <a:rPr lang="en-US" altLang="en-US" sz="2400" i="1" dirty="0">
                <a:latin typeface="Verdana" panose="020B0604030504040204" pitchFamily="34" charset="0"/>
              </a:rPr>
              <a:t>“And Jesus began to say to them, “</a:t>
            </a:r>
            <a:r>
              <a:rPr lang="en-US" altLang="en-US" sz="2400" b="1" i="1" dirty="0">
                <a:latin typeface="Verdana" panose="020B0604030504040204" pitchFamily="34" charset="0"/>
              </a:rPr>
              <a:t>See to it that no one misleads you</a:t>
            </a:r>
            <a:r>
              <a:rPr lang="en-US" altLang="en-US" sz="2400" i="1" dirty="0">
                <a:latin typeface="Verdana" panose="020B0604030504040204" pitchFamily="34" charset="0"/>
              </a:rPr>
              <a:t>. Many will come in My name, saying, ‘I am He!’ and will mislead many.”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(Mark 13:5-6)</a:t>
            </a:r>
          </a:p>
          <a:p>
            <a:pPr algn="ctr" eaLnBrk="1" hangingPunct="1"/>
            <a:endParaRPr lang="en-US" altLang="en-US" sz="1200" i="1" dirty="0">
              <a:latin typeface="Verdana" panose="020B0604030504040204" pitchFamily="34" charset="0"/>
            </a:endParaRPr>
          </a:p>
          <a:p>
            <a:pPr algn="ctr" eaLnBrk="1" hangingPunct="1"/>
            <a:r>
              <a:rPr lang="en-US" altLang="en-US" sz="2400" i="1" dirty="0">
                <a:latin typeface="Verdana" panose="020B0604030504040204" pitchFamily="34" charset="0"/>
              </a:rPr>
              <a:t>“And He said, “</a:t>
            </a:r>
            <a:r>
              <a:rPr lang="en-US" altLang="en-US" sz="2400" b="1" i="1" dirty="0">
                <a:latin typeface="Verdana" panose="020B0604030504040204" pitchFamily="34" charset="0"/>
              </a:rPr>
              <a:t>See to it that you are not misled</a:t>
            </a:r>
            <a:r>
              <a:rPr lang="en-US" altLang="en-US" sz="2400" i="1" dirty="0">
                <a:latin typeface="Verdana" panose="020B0604030504040204" pitchFamily="34" charset="0"/>
              </a:rPr>
              <a:t>; for many will come in My name, saying, ‘I am He,’ and, ‘The time is near.’ Do not go after them.” </a:t>
            </a:r>
            <a:r>
              <a:rPr lang="en-US" altLang="en-US" sz="2400" b="1" dirty="0">
                <a:solidFill>
                  <a:srgbClr val="FF0000"/>
                </a:solidFill>
                <a:latin typeface="Verdana" panose="020B0604030504040204" pitchFamily="34" charset="0"/>
              </a:rPr>
              <a:t>(Luke 21:8)</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11773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0">
                                            <p:txEl>
                                              <p:pRg st="8" end="8"/>
                                            </p:txEl>
                                          </p:spTgt>
                                        </p:tgtEl>
                                        <p:attrNameLst>
                                          <p:attrName>style.visibility</p:attrName>
                                        </p:attrNameLst>
                                      </p:cBhvr>
                                      <p:to>
                                        <p:strVal val="visible"/>
                                      </p:to>
                                    </p:set>
                                    <p:animEffect transition="in" filter="fade">
                                      <p:cBhvr>
                                        <p:cTn id="28" dur="1000"/>
                                        <p:tgtEl>
                                          <p:spTgt spid="7170">
                                            <p:txEl>
                                              <p:pRg st="8" end="8"/>
                                            </p:txEl>
                                          </p:spTgt>
                                        </p:tgtEl>
                                      </p:cBhvr>
                                    </p:animEffect>
                                    <p:anim calcmode="lin" valueType="num">
                                      <p:cBhvr>
                                        <p:cTn id="29" dur="1000" fill="hold"/>
                                        <p:tgtEl>
                                          <p:spTgt spid="7170">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7170">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14325" y="723900"/>
            <a:ext cx="8524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FALSE APOSTLES AND FALSE PROPHETS:</a:t>
            </a:r>
          </a:p>
          <a:p>
            <a:pPr eaLnBrk="1" hangingPunct="1"/>
            <a:endParaRPr lang="en-US" altLang="en-US" sz="1200" dirty="0">
              <a:latin typeface="Verdana" panose="020B0604030504040204" pitchFamily="34" charset="0"/>
            </a:endParaRPr>
          </a:p>
          <a:p>
            <a:pPr algn="ctr" eaLnBrk="1" hangingPunct="1"/>
            <a:r>
              <a:rPr lang="en-US" altLang="en-US" sz="2400" i="1" dirty="0">
                <a:latin typeface="Verdana" panose="020B0604030504040204" pitchFamily="34" charset="0"/>
              </a:rPr>
              <a:t>“For such men are </a:t>
            </a:r>
            <a:r>
              <a:rPr lang="en-US" altLang="en-US" sz="2400" b="1" i="1" dirty="0">
                <a:latin typeface="Verdana" panose="020B0604030504040204" pitchFamily="34" charset="0"/>
              </a:rPr>
              <a:t>false apostles, deceitful workers</a:t>
            </a:r>
            <a:r>
              <a:rPr lang="en-US" altLang="en-US" sz="2400" i="1" dirty="0">
                <a:latin typeface="Verdana" panose="020B0604030504040204" pitchFamily="34" charset="0"/>
              </a:rPr>
              <a:t>, disguising themselves as apostles of Christ. No wonder, for even Satan disguises himself as an angel of light. Therefore it is not surprising if his servants also disguise themselves as servants of righteousness, whose end will be according to their deeds.” </a:t>
            </a:r>
            <a:r>
              <a:rPr lang="en-US" altLang="en-US" sz="2400" b="1" dirty="0">
                <a:solidFill>
                  <a:srgbClr val="FF0000"/>
                </a:solidFill>
                <a:latin typeface="Verdana" panose="020B0604030504040204" pitchFamily="34" charset="0"/>
              </a:rPr>
              <a:t>(2 Corinthians 11:13-15)</a:t>
            </a:r>
          </a:p>
          <a:p>
            <a:pPr algn="ct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“Beware of the </a:t>
            </a:r>
            <a:r>
              <a:rPr lang="en-US" altLang="en-US" sz="2400" b="1" i="1" dirty="0">
                <a:latin typeface="Verdana" panose="020B0604030504040204" pitchFamily="34" charset="0"/>
              </a:rPr>
              <a:t>false prophets</a:t>
            </a:r>
            <a:r>
              <a:rPr lang="en-US" altLang="en-US" sz="2400" i="1" dirty="0">
                <a:latin typeface="Verdana" panose="020B0604030504040204" pitchFamily="34" charset="0"/>
              </a:rPr>
              <a:t>, who come to you in sheep’s clothing, but inwardly are ravenous wolves.” </a:t>
            </a:r>
            <a:r>
              <a:rPr lang="en-US" altLang="en-US" sz="2400" b="1" dirty="0">
                <a:solidFill>
                  <a:srgbClr val="FF0000"/>
                </a:solidFill>
                <a:latin typeface="Verdana" panose="020B0604030504040204" pitchFamily="34" charset="0"/>
              </a:rPr>
              <a:t>(Matthew 7:15)</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93128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14325" y="723900"/>
            <a:ext cx="8524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FALSE PROPHETS AND FALSE TEACHERS:</a:t>
            </a:r>
          </a:p>
          <a:p>
            <a:pPr eaLnBrk="1" hangingPunct="1"/>
            <a:endParaRPr lang="en-US" altLang="en-US" sz="1200" dirty="0">
              <a:latin typeface="Verdana" panose="020B0604030504040204" pitchFamily="34" charset="0"/>
            </a:endParaRPr>
          </a:p>
          <a:p>
            <a:pPr algn="ctr" eaLnBrk="1" hangingPunct="1"/>
            <a:r>
              <a:rPr lang="en-US" altLang="en-US" sz="2300" i="1" dirty="0">
                <a:latin typeface="Verdana" panose="020B0604030504040204" pitchFamily="34" charset="0"/>
              </a:rPr>
              <a:t>“But </a:t>
            </a:r>
            <a:r>
              <a:rPr lang="en-US" altLang="en-US" sz="2300" b="1" i="1" dirty="0">
                <a:latin typeface="Verdana" panose="020B0604030504040204" pitchFamily="34" charset="0"/>
              </a:rPr>
              <a:t>false prophets </a:t>
            </a:r>
            <a:r>
              <a:rPr lang="en-US" altLang="en-US" sz="2300" i="1" dirty="0">
                <a:latin typeface="Verdana" panose="020B0604030504040204" pitchFamily="34" charset="0"/>
              </a:rPr>
              <a:t>also arose among the people, just as there will also be </a:t>
            </a:r>
            <a:r>
              <a:rPr lang="en-US" altLang="en-US" sz="2300" b="1" i="1" dirty="0">
                <a:latin typeface="Verdana" panose="020B0604030504040204" pitchFamily="34" charset="0"/>
              </a:rPr>
              <a:t>false teachers </a:t>
            </a:r>
            <a:r>
              <a:rPr lang="en-US" altLang="en-US" sz="2300" i="1" dirty="0">
                <a:latin typeface="Verdana" panose="020B0604030504040204" pitchFamily="34" charset="0"/>
              </a:rPr>
              <a:t>among you, who will secretly introduce destructive heresies, even denying the Master who bought them, bringing swift destruction upon themselves.” </a:t>
            </a:r>
            <a:r>
              <a:rPr lang="en-US" altLang="en-US" sz="2300" b="1" dirty="0">
                <a:solidFill>
                  <a:srgbClr val="FF0000"/>
                </a:solidFill>
                <a:latin typeface="Verdana" panose="020B0604030504040204" pitchFamily="34" charset="0"/>
              </a:rPr>
              <a:t>(2 Peter 2:1)</a:t>
            </a:r>
          </a:p>
          <a:p>
            <a:pPr algn="ctr" eaLnBrk="1" hangingPunct="1"/>
            <a:endParaRPr lang="en-US" altLang="en-US" sz="1200" b="1" dirty="0">
              <a:solidFill>
                <a:srgbClr val="FF0000"/>
              </a:solidFill>
              <a:latin typeface="Verdana" panose="020B0604030504040204" pitchFamily="34" charset="0"/>
            </a:endParaRPr>
          </a:p>
          <a:p>
            <a:pPr algn="ctr" eaLnBrk="1" hangingPunct="1"/>
            <a:r>
              <a:rPr lang="en-US" sz="2300" b="0" i="1" dirty="0">
                <a:solidFill>
                  <a:srgbClr val="000000"/>
                </a:solidFill>
                <a:effectLst/>
                <a:latin typeface="Verdana" panose="020B0604030504040204" pitchFamily="34" charset="0"/>
                <a:ea typeface="Verdana" panose="020B0604030504040204" pitchFamily="34" charset="0"/>
              </a:rPr>
              <a:t>“I am amazed that you are so quickly deserting Him who called you by the grace of Christ, for a different gospel; which is really not another; only there are some who are disturbing you and want to </a:t>
            </a:r>
            <a:r>
              <a:rPr lang="en-US" sz="2300" b="1" i="1" dirty="0">
                <a:solidFill>
                  <a:srgbClr val="000000"/>
                </a:solidFill>
                <a:effectLst/>
                <a:latin typeface="Verdana" panose="020B0604030504040204" pitchFamily="34" charset="0"/>
                <a:ea typeface="Verdana" panose="020B0604030504040204" pitchFamily="34" charset="0"/>
              </a:rPr>
              <a:t>distort the gospel of Christ</a:t>
            </a:r>
            <a:r>
              <a:rPr lang="en-US" sz="2300" b="0" i="1" dirty="0">
                <a:solidFill>
                  <a:srgbClr val="000000"/>
                </a:solidFill>
                <a:effectLst/>
                <a:latin typeface="Verdana" panose="020B0604030504040204" pitchFamily="34" charset="0"/>
                <a:ea typeface="Verdana" panose="020B0604030504040204" pitchFamily="34" charset="0"/>
              </a:rPr>
              <a:t>. But even if we, or an angel from heaven, should preach to you a gospel contrary to what we have preached to you, he is to be accursed!”</a:t>
            </a:r>
            <a:br>
              <a:rPr lang="en-US" sz="2300" b="0" i="0" dirty="0">
                <a:solidFill>
                  <a:srgbClr val="000000"/>
                </a:solidFill>
                <a:effectLst/>
                <a:latin typeface="Verdana" panose="020B0604030504040204" pitchFamily="34" charset="0"/>
                <a:ea typeface="Verdana" panose="020B0604030504040204" pitchFamily="34" charset="0"/>
              </a:rPr>
            </a:br>
            <a:r>
              <a:rPr lang="en-US" sz="2300" b="1" i="0" dirty="0">
                <a:solidFill>
                  <a:srgbClr val="FF0000"/>
                </a:solidFill>
                <a:effectLst/>
                <a:latin typeface="Verdana" panose="020B0604030504040204" pitchFamily="34" charset="0"/>
                <a:ea typeface="Verdana" panose="020B0604030504040204" pitchFamily="34" charset="0"/>
              </a:rPr>
              <a:t>(Galatians 1:6-8)</a:t>
            </a:r>
            <a:endParaRPr lang="en-US" altLang="en-US" sz="2300" b="1" dirty="0">
              <a:solidFill>
                <a:srgbClr val="FF0000"/>
              </a:solidFill>
              <a:latin typeface="Verdana" panose="020B0604030504040204" pitchFamily="34" charset="0"/>
              <a:ea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88469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BY THE HYPOCRISY OF LIARS:</a:t>
            </a:r>
          </a:p>
          <a:p>
            <a:pPr eaLnBrk="1" hangingPunct="1"/>
            <a:endParaRPr lang="en-US" altLang="en-US" sz="1200" dirty="0">
              <a:latin typeface="Verdana" panose="020B0604030504040204" pitchFamily="34" charset="0"/>
            </a:endParaRPr>
          </a:p>
          <a:p>
            <a:pPr algn="ctr" eaLnBrk="1" hangingPunct="1"/>
            <a:endParaRPr lang="en-US" altLang="en-US" sz="2300" dirty="0">
              <a:latin typeface="Verdana" panose="020B0604030504040204" pitchFamily="34" charset="0"/>
            </a:endParaRPr>
          </a:p>
          <a:p>
            <a:pPr algn="ctr" eaLnBrk="1" hangingPunct="1"/>
            <a:r>
              <a:rPr lang="en-US" altLang="en-US" sz="2300" i="1" dirty="0">
                <a:latin typeface="Verdana" panose="020B0604030504040204" pitchFamily="34" charset="0"/>
              </a:rPr>
              <a:t>“But the Spirit explicitly says that in later times some will fall away from the faith, paying attention to deceitful spirits and doctrines of demons, by means of </a:t>
            </a:r>
            <a:r>
              <a:rPr lang="en-US" altLang="en-US" sz="2300" b="1" i="1" dirty="0">
                <a:latin typeface="Verdana" panose="020B0604030504040204" pitchFamily="34" charset="0"/>
              </a:rPr>
              <a:t>the hypocrisy of liars </a:t>
            </a:r>
            <a:r>
              <a:rPr lang="en-US" altLang="en-US" sz="2300" i="1" dirty="0">
                <a:latin typeface="Verdana" panose="020B0604030504040204" pitchFamily="34" charset="0"/>
              </a:rPr>
              <a:t>seared in their own conscience as with a branding iron, men who forbid marriage and advocate abstaining from foods which God has created to be gratefully shared in by those who believe and know the truth.” </a:t>
            </a:r>
            <a:r>
              <a:rPr lang="en-US" altLang="en-US" sz="2300" b="1" dirty="0">
                <a:solidFill>
                  <a:srgbClr val="FF0000"/>
                </a:solidFill>
                <a:latin typeface="Verdana" panose="020B0604030504040204" pitchFamily="34" charset="0"/>
              </a:rPr>
              <a:t>(1 Timothy 4:1-3)</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87802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5" end="5"/>
                                            </p:txEl>
                                          </p:spTgt>
                                        </p:tgtEl>
                                        <p:attrNameLst>
                                          <p:attrName>style.visibility</p:attrName>
                                        </p:attrNameLst>
                                      </p:cBhvr>
                                      <p:to>
                                        <p:strVal val="visible"/>
                                      </p:to>
                                    </p:set>
                                    <p:animEffect transition="in" filter="fade">
                                      <p:cBhvr>
                                        <p:cTn id="14" dur="1000"/>
                                        <p:tgtEl>
                                          <p:spTgt spid="7170">
                                            <p:txEl>
                                              <p:pRg st="5" end="5"/>
                                            </p:txEl>
                                          </p:spTgt>
                                        </p:tgtEl>
                                      </p:cBhvr>
                                    </p:animEffect>
                                    <p:anim calcmode="lin" valueType="num">
                                      <p:cBhvr>
                                        <p:cTn id="15" dur="1000" fill="hold"/>
                                        <p:tgtEl>
                                          <p:spTgt spid="7170">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pPr marL="0" marR="0"/>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SEEK TRUTH.</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“So Jesus was saying to those Jews who had believed Him,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If you continue in My word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then you are truly disciples of Mine; and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you will know the truth</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the truth will make you free.’” </a:t>
            </a:r>
            <a:b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(John 8:31-32)</a:t>
            </a:r>
          </a:p>
          <a:p>
            <a:pPr marL="0" marR="0"/>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“Jesus said to him,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 am the way, and the truth, and the life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no one comes to the Father but through Me.’”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(John 14:6)</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84071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pPr marL="0" marR="0"/>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LOVE AND BELIEVE THE TRUTH.</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with all the deception of wickedness for those who perish, because they did not receive the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love of the truth </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so as to be saved. For this reason God will send upon them a deluding influence so that they will believe what is false, in order that they all may be judged who did not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believe the truth</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but took pleasure in wickedness.”</a:t>
            </a:r>
            <a:b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Thessalonians 2:10-12)</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170400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1066800"/>
            <a:ext cx="8382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THE FIRST RULE OF LAW</a:t>
            </a:r>
          </a:p>
          <a:p>
            <a:pPr eaLnBrk="1" hangingPunct="1"/>
            <a:endParaRPr lang="en-US" altLang="en-US" sz="2400" dirty="0">
              <a:latin typeface="Verdana" panose="020B0604030504040204" pitchFamily="34" charset="0"/>
            </a:endParaRPr>
          </a:p>
          <a:p>
            <a:pPr eaLnBrk="1" hangingPunct="1"/>
            <a:r>
              <a:rPr lang="en-US" altLang="en-US" sz="2400" dirty="0">
                <a:latin typeface="Verdana" panose="020B0604030504040204" pitchFamily="34" charset="0"/>
              </a:rPr>
              <a:t>After being placed in the Garden of Eden to cultivate and keep it, Adam and Eve were allowed to eat freely from every tree in the garden except one, from which they were commanded not to eat, and they were told of the consequence of disobedience.</a:t>
            </a:r>
          </a:p>
          <a:p>
            <a:pPr eaLnBrk="1" hangingPunct="1"/>
            <a:endParaRPr lang="en-US" altLang="en-US" sz="2400" b="1" dirty="0">
              <a:latin typeface="Verdana" panose="020B0604030504040204" pitchFamily="34" charset="0"/>
              <a:ea typeface="Verdana" panose="020B0604030504040204" pitchFamily="34" charset="0"/>
            </a:endParaRPr>
          </a:p>
          <a:p>
            <a:pPr algn="ctr" eaLnBrk="1" hangingPunct="1"/>
            <a:r>
              <a:rPr lang="en-US" sz="2400" b="0" i="1" dirty="0">
                <a:solidFill>
                  <a:srgbClr val="000000"/>
                </a:solidFill>
                <a:effectLst/>
                <a:latin typeface="Verdana" panose="020B0604030504040204" pitchFamily="34" charset="0"/>
                <a:ea typeface="Verdana" panose="020B0604030504040204" pitchFamily="34" charset="0"/>
              </a:rPr>
              <a:t>“The </a:t>
            </a:r>
            <a:r>
              <a:rPr lang="en-US" sz="2400" b="0" i="1" cap="small" dirty="0">
                <a:solidFill>
                  <a:srgbClr val="000000"/>
                </a:solidFill>
                <a:effectLst/>
                <a:latin typeface="Verdana" panose="020B0604030504040204" pitchFamily="34" charset="0"/>
                <a:ea typeface="Verdana" panose="020B0604030504040204" pitchFamily="34" charset="0"/>
              </a:rPr>
              <a:t>Lord</a:t>
            </a:r>
            <a:r>
              <a:rPr lang="en-US" sz="2400" b="0" i="1" dirty="0">
                <a:solidFill>
                  <a:srgbClr val="000000"/>
                </a:solidFill>
                <a:effectLst/>
                <a:latin typeface="Verdana" panose="020B0604030504040204" pitchFamily="34" charset="0"/>
                <a:ea typeface="Verdana" panose="020B0604030504040204" pitchFamily="34" charset="0"/>
              </a:rPr>
              <a:t> God commanded the man, saying, ‘From any tree of the garden you may eat freely; but from the tree of the knowledge of good and evil you shall not eat, for in the day that you eat from it you will surely die.’”</a:t>
            </a:r>
            <a:r>
              <a:rPr lang="en-US" sz="2400" b="0" i="0" dirty="0">
                <a:solidFill>
                  <a:srgbClr val="000000"/>
                </a:solidFill>
                <a:effectLst/>
                <a:latin typeface="Verdana" panose="020B0604030504040204" pitchFamily="34" charset="0"/>
                <a:ea typeface="Verdana" panose="020B0604030504040204" pitchFamily="34" charset="0"/>
              </a:rPr>
              <a:t> </a:t>
            </a:r>
            <a:r>
              <a:rPr lang="en-US" sz="2400" b="1" i="0" dirty="0">
                <a:solidFill>
                  <a:srgbClr val="FF0000"/>
                </a:solidFill>
                <a:effectLst/>
                <a:latin typeface="Verdana" panose="020B0604030504040204" pitchFamily="34" charset="0"/>
                <a:ea typeface="Verdana" panose="020B0604030504040204" pitchFamily="34" charset="0"/>
              </a:rPr>
              <a:t>(Genesis 2:16-17)</a:t>
            </a:r>
            <a:endParaRPr lang="en-US" altLang="en-US" sz="2400" b="1" dirty="0">
              <a:solidFill>
                <a:srgbClr val="FF0000"/>
              </a:solidFill>
              <a:latin typeface="Verdana" panose="020B0604030504040204" pitchFamily="34" charset="0"/>
              <a:ea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pPr marL="0" marR="0"/>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LO</a:t>
            </a:r>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NG FOR THE WORD OF TRUTH</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“Therefore, putting aside all malice and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all deceit </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and hypocrisy and envy and all slander, like newborn babies,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long for the pure milk of the word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so that by it you may grow in respect to salvation, if you have tasted the kindness of the Lord.”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(1 Peter 2:1-3)</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88576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ACCURATELY HANDLE </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THE WORD OF TRUTH.</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“Be diligent to present yourself approved to God as a workman who does not need to be ashamed,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accurately handling the word of truth</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b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Timothy 2:15)</a:t>
            </a:r>
          </a:p>
          <a:p>
            <a:pPr marL="0" marR="0" algn="ctr"/>
            <a:endPar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effectLst/>
                <a:latin typeface="Verdana" panose="020B0604030504040204" pitchFamily="34" charset="0"/>
                <a:ea typeface="Calibri" panose="020F0502020204030204" pitchFamily="34" charset="0"/>
                <a:cs typeface="Verdana" panose="020B0604030504040204" pitchFamily="34" charset="0"/>
              </a:rPr>
              <a:t>“For Ezra had set his heart to </a:t>
            </a:r>
            <a:r>
              <a:rPr lang="en-US" sz="2400" b="1" i="1" dirty="0">
                <a:effectLst/>
                <a:latin typeface="Verdana" panose="020B0604030504040204" pitchFamily="34" charset="0"/>
                <a:ea typeface="Calibri" panose="020F0502020204030204" pitchFamily="34" charset="0"/>
                <a:cs typeface="Verdana" panose="020B0604030504040204" pitchFamily="34" charset="0"/>
              </a:rPr>
              <a:t>study</a:t>
            </a:r>
            <a:r>
              <a:rPr lang="en-US" sz="2400" i="1" dirty="0">
                <a:effectLst/>
                <a:latin typeface="Verdana" panose="020B0604030504040204" pitchFamily="34" charset="0"/>
                <a:ea typeface="Calibri" panose="020F0502020204030204" pitchFamily="34" charset="0"/>
                <a:cs typeface="Verdana" panose="020B0604030504040204" pitchFamily="34" charset="0"/>
              </a:rPr>
              <a:t> the law of the Lord and to </a:t>
            </a:r>
            <a:r>
              <a:rPr lang="en-US" sz="2400" b="1" i="1" dirty="0">
                <a:effectLst/>
                <a:latin typeface="Verdana" panose="020B0604030504040204" pitchFamily="34" charset="0"/>
                <a:ea typeface="Calibri" panose="020F0502020204030204" pitchFamily="34" charset="0"/>
                <a:cs typeface="Verdana" panose="020B0604030504040204" pitchFamily="34" charset="0"/>
              </a:rPr>
              <a:t>practice</a:t>
            </a:r>
            <a:r>
              <a:rPr lang="en-US" sz="2400" i="1" dirty="0">
                <a:effectLst/>
                <a:latin typeface="Verdana" panose="020B0604030504040204" pitchFamily="34" charset="0"/>
                <a:ea typeface="Calibri" panose="020F0502020204030204" pitchFamily="34" charset="0"/>
                <a:cs typeface="Verdana" panose="020B0604030504040204" pitchFamily="34" charset="0"/>
              </a:rPr>
              <a:t> it, and to </a:t>
            </a:r>
            <a:r>
              <a:rPr lang="en-US" sz="2400" b="1" i="1" dirty="0">
                <a:effectLst/>
                <a:latin typeface="Verdana" panose="020B0604030504040204" pitchFamily="34" charset="0"/>
                <a:ea typeface="Calibri" panose="020F0502020204030204" pitchFamily="34" charset="0"/>
                <a:cs typeface="Verdana" panose="020B0604030504040204" pitchFamily="34" charset="0"/>
              </a:rPr>
              <a:t>teach</a:t>
            </a:r>
            <a:r>
              <a:rPr lang="en-US" sz="2400" i="1" dirty="0">
                <a:effectLst/>
                <a:latin typeface="Verdana" panose="020B0604030504040204" pitchFamily="34" charset="0"/>
                <a:ea typeface="Calibri" panose="020F0502020204030204" pitchFamily="34" charset="0"/>
                <a:cs typeface="Verdana" panose="020B0604030504040204" pitchFamily="34" charset="0"/>
              </a:rPr>
              <a:t> His statutes and ordinances in Israel.”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(Ezra 7:10)</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401528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OBEY THE TRUTH.</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“Since you have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in obedience to the truth </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purified your souls for a sincere love of the brethren, fervently love one another from the heart, for you have been born again not of seed which is perishable but imperishable, that is, through the living and enduring word of God.”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(1 Peter 1:21-22)</a:t>
            </a:r>
          </a:p>
          <a:p>
            <a:pPr marL="0" marR="0" algn="ctr"/>
            <a:endPar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b="0" i="1" dirty="0">
                <a:solidFill>
                  <a:srgbClr val="000000"/>
                </a:solidFill>
                <a:effectLst/>
                <a:latin typeface="Verdana" panose="020B0604030504040204" pitchFamily="34" charset="0"/>
                <a:ea typeface="Verdana" panose="020B0604030504040204" pitchFamily="34" charset="0"/>
              </a:rPr>
              <a:t>“And having been made perfect, He became to </a:t>
            </a:r>
            <a:r>
              <a:rPr lang="en-US" sz="2400" b="1" i="1" dirty="0">
                <a:solidFill>
                  <a:srgbClr val="000000"/>
                </a:solidFill>
                <a:effectLst/>
                <a:latin typeface="Verdana" panose="020B0604030504040204" pitchFamily="34" charset="0"/>
                <a:ea typeface="Verdana" panose="020B0604030504040204" pitchFamily="34" charset="0"/>
              </a:rPr>
              <a:t>all those who obey Him </a:t>
            </a:r>
            <a:r>
              <a:rPr lang="en-US" sz="2400" b="0" i="1" dirty="0">
                <a:solidFill>
                  <a:srgbClr val="000000"/>
                </a:solidFill>
                <a:effectLst/>
                <a:latin typeface="Verdana" panose="020B0604030504040204" pitchFamily="34" charset="0"/>
                <a:ea typeface="Verdana" panose="020B0604030504040204" pitchFamily="34" charset="0"/>
              </a:rPr>
              <a:t>the source of eternal salvation …” </a:t>
            </a:r>
            <a:r>
              <a:rPr lang="en-US" sz="2400" b="1" dirty="0">
                <a:solidFill>
                  <a:srgbClr val="FF0000"/>
                </a:solidFill>
                <a:effectLst/>
                <a:latin typeface="Verdana" panose="020B0604030504040204" pitchFamily="34" charset="0"/>
                <a:ea typeface="Verdana" panose="020B0604030504040204" pitchFamily="34" charset="0"/>
              </a:rPr>
              <a:t>(Hebrews 5:9)</a:t>
            </a:r>
            <a:endParaRPr lang="en-US" sz="2400" b="1" i="1"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40554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PRAY.</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“Every word of God is tested; He is a shield to those who take refuge in Him. Do not add to His words or He will reprove you, and you will be proved a liar. Two things I asked of You, do not refuse me before I die: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Keep deception and lies far from me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give me neither poverty nor riches; Feed me with the food that is my portion, that I not be full and deny You and say, ‘Who is the LORD?’ Or that I not be in want and steal, and profane the name of my God.”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(Proverbs 30:5-9)</a:t>
            </a:r>
            <a:endParaRPr lang="en-US" sz="2400" b="1"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23995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12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BE AWARE OF DECEIVERS (FALSE TEACHERS) AND TRUST IN THE WORD OF GOD</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1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3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“Indeed, all who desire to live godly in Christ Jesus will be persecuted. But evil men and impostors will proceed from bad to worse, </a:t>
            </a:r>
            <a:r>
              <a:rPr lang="en-US" sz="23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deceiving and being deceived</a:t>
            </a:r>
            <a:r>
              <a:rPr lang="en-US" sz="23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You, however, continue in the things you have learned and become convinced of, knowing from whom you have learned them, and that from childhood you have known the sacred writings which are able to give you the wisdom that leads to salvation through faith which is in Christ Jesus. </a:t>
            </a:r>
            <a:r>
              <a:rPr lang="en-US" sz="23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All Scripture is inspired by God </a:t>
            </a:r>
            <a:r>
              <a:rPr lang="en-US" sz="23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and profitable for teaching, for reproof, for correction, for training in righteousness; so that the man of God may be adequate, equipped for every good work.” </a:t>
            </a:r>
            <a:br>
              <a:rPr lang="en-US" sz="23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3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Timothy 3:12-17)</a:t>
            </a:r>
            <a:endParaRPr lang="en-US" sz="2300" b="1"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52263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12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BE AWARE OF DECEIVERS (FALSE TEACHERS) AND TRUST IN THE WORD OF GOD</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US" sz="22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Listen to the word of the Lord</a:t>
            </a:r>
            <a:r>
              <a:rPr lang="en-US" sz="2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O sons of Israel, for the Lord has a case against the inhabitants of the land, because there is no faithfulness or kindness or knowledge of God in the land. There is swearing, </a:t>
            </a:r>
            <a:r>
              <a:rPr lang="en-US" sz="22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deception</a:t>
            </a:r>
            <a:r>
              <a:rPr lang="en-US" sz="2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murder, stealing and adultery. They employ violence, so that bloodshed follows bloodshed.” </a:t>
            </a:r>
            <a:r>
              <a:rPr lang="en-US" sz="22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(Hosea 4:1-2)</a:t>
            </a:r>
          </a:p>
          <a:p>
            <a:pPr marL="0" marR="0" algn="ctr"/>
            <a:endParaRPr lang="en-US" sz="2200" i="1" dirty="0">
              <a:latin typeface="Verdana" panose="020B0604030504040204" pitchFamily="34" charset="0"/>
              <a:ea typeface="Verdana" panose="020B0604030504040204" pitchFamily="34" charset="0"/>
              <a:cs typeface="Verdana" panose="020B0604030504040204" pitchFamily="34" charset="0"/>
            </a:endParaRPr>
          </a:p>
          <a:p>
            <a:pPr algn="ctr"/>
            <a:r>
              <a:rPr lang="en-US" sz="2200" i="1" dirty="0">
                <a:latin typeface="Verdana" panose="020B0604030504040204" pitchFamily="34" charset="0"/>
                <a:ea typeface="Verdana" panose="020B0604030504040204" pitchFamily="34" charset="0"/>
                <a:cs typeface="Verdana" panose="020B0604030504040204" pitchFamily="34" charset="0"/>
              </a:rPr>
              <a:t>“Then the Lord said to me, ‘The prophets are prophesying falsehood in My name. I have neither sent them nor commanded them nor spoken to them; they are prophesying to you a false vision, divination, futility and </a:t>
            </a:r>
            <a:r>
              <a:rPr lang="en-US" sz="2200" b="1" i="1" dirty="0">
                <a:latin typeface="Verdana" panose="020B0604030504040204" pitchFamily="34" charset="0"/>
                <a:ea typeface="Verdana" panose="020B0604030504040204" pitchFamily="34" charset="0"/>
                <a:cs typeface="Verdana" panose="020B0604030504040204" pitchFamily="34" charset="0"/>
              </a:rPr>
              <a:t>the</a:t>
            </a:r>
            <a:r>
              <a:rPr lang="en-US" sz="2200" i="1" dirty="0">
                <a:latin typeface="Verdana" panose="020B0604030504040204" pitchFamily="34" charset="0"/>
                <a:ea typeface="Verdana" panose="020B0604030504040204" pitchFamily="34" charset="0"/>
                <a:cs typeface="Verdana" panose="020B0604030504040204" pitchFamily="34" charset="0"/>
              </a:rPr>
              <a:t> </a:t>
            </a:r>
            <a:r>
              <a:rPr lang="en-US" sz="2200" b="1" i="1" dirty="0">
                <a:latin typeface="Verdana" panose="020B0604030504040204" pitchFamily="34" charset="0"/>
                <a:ea typeface="Verdana" panose="020B0604030504040204" pitchFamily="34" charset="0"/>
                <a:cs typeface="Verdana" panose="020B0604030504040204" pitchFamily="34" charset="0"/>
              </a:rPr>
              <a:t>deception of their own minds</a:t>
            </a:r>
            <a:r>
              <a:rPr lang="en-US" sz="2200" i="1" dirty="0">
                <a:latin typeface="Verdana" panose="020B0604030504040204" pitchFamily="34" charset="0"/>
                <a:ea typeface="Verdana" panose="020B0604030504040204" pitchFamily="34" charset="0"/>
                <a:cs typeface="Verdana" panose="020B0604030504040204" pitchFamily="34" charset="0"/>
              </a:rPr>
              <a:t>.’” </a:t>
            </a:r>
            <a:br>
              <a:rPr lang="en-US" sz="2200" i="1" dirty="0">
                <a:latin typeface="Verdana" panose="020B0604030504040204" pitchFamily="34" charset="0"/>
                <a:ea typeface="Verdana" panose="020B0604030504040204" pitchFamily="34" charset="0"/>
                <a:cs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cs typeface="Verdana" panose="020B0604030504040204" pitchFamily="34" charset="0"/>
              </a:rPr>
              <a:t>(Jeremiah 14:14)</a:t>
            </a:r>
            <a:endParaRPr lang="en-US" sz="2200" b="1"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88954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animEffect transition="in" filter="fade">
                                      <p:cBhvr>
                                        <p:cTn id="7" dur="1000"/>
                                        <p:tgtEl>
                                          <p:spTgt spid="7170">
                                            <p:txEl>
                                              <p:pRg st="4" end="4"/>
                                            </p:txEl>
                                          </p:spTgt>
                                        </p:tgtEl>
                                      </p:cBhvr>
                                    </p:animEffect>
                                    <p:anim calcmode="lin" valueType="num">
                                      <p:cBhvr>
                                        <p:cTn id="8"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6" end="6"/>
                                            </p:txEl>
                                          </p:spTgt>
                                        </p:tgtEl>
                                        <p:attrNameLst>
                                          <p:attrName>style.visibility</p:attrName>
                                        </p:attrNameLst>
                                      </p:cBhvr>
                                      <p:to>
                                        <p:strVal val="visible"/>
                                      </p:to>
                                    </p:set>
                                    <p:animEffect transition="in" filter="fade">
                                      <p:cBhvr>
                                        <p:cTn id="14" dur="1000"/>
                                        <p:tgtEl>
                                          <p:spTgt spid="7170">
                                            <p:txEl>
                                              <p:pRg st="6" end="6"/>
                                            </p:txEl>
                                          </p:spTgt>
                                        </p:tgtEl>
                                      </p:cBhvr>
                                    </p:animEffect>
                                    <p:anim calcmode="lin" valueType="num">
                                      <p:cBhvr>
                                        <p:cTn id="15"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BE AWARE OF DECEIVERS (FALSE TEACHERS) AND TRUST IN THE WORD OF GOD</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“But these, like unreasoning animals, born as creatures of instinct to be captured and killed, reviling where they have no knowledge, will in the destruction of those creatures also be destroyed, suffering wrong as the wages of doing wrong. They count it a pleasure to revel in the daytime. They are stains and blemishes,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reveling in their deceptions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as they carouse with you, having eyes full of adultery that never cease from sin, enticing unstable souls, having a heart trained in greed, accursed children …”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Peter 2:12-14)</a:t>
            </a:r>
            <a:endParaRPr lang="en-US" sz="2400" b="1"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25993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animEffect transition="in" filter="fade">
                                      <p:cBhvr>
                                        <p:cTn id="7" dur="1000"/>
                                        <p:tgtEl>
                                          <p:spTgt spid="7170">
                                            <p:txEl>
                                              <p:pRg st="4" end="4"/>
                                            </p:txEl>
                                          </p:spTgt>
                                        </p:tgtEl>
                                      </p:cBhvr>
                                    </p:animEffect>
                                    <p:anim calcmode="lin" valueType="num">
                                      <p:cBhvr>
                                        <p:cTn id="8"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SUBMIT TO GOD AND RESIST THE DEVIL</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algn="ctr"/>
            <a:r>
              <a:rPr lang="en-US" sz="2400" i="1" dirty="0">
                <a:latin typeface="Verdana" panose="020B0604030504040204" pitchFamily="34" charset="0"/>
                <a:ea typeface="Verdana" panose="020B0604030504040204" pitchFamily="34" charset="0"/>
                <a:cs typeface="Verdana" panose="020B0604030504040204" pitchFamily="34" charset="0"/>
              </a:rPr>
              <a:t>“</a:t>
            </a:r>
            <a:r>
              <a:rPr lang="en-US" sz="2400" b="1" i="1" dirty="0">
                <a:latin typeface="Verdana" panose="020B0604030504040204" pitchFamily="34" charset="0"/>
                <a:ea typeface="Verdana" panose="020B0604030504040204" pitchFamily="34" charset="0"/>
                <a:cs typeface="Verdana" panose="020B0604030504040204" pitchFamily="34" charset="0"/>
              </a:rPr>
              <a:t>Submit therefore to God</a:t>
            </a:r>
            <a:r>
              <a:rPr lang="en-US" sz="2400" i="1" dirty="0">
                <a:latin typeface="Verdana" panose="020B0604030504040204" pitchFamily="34" charset="0"/>
                <a:ea typeface="Verdana" panose="020B0604030504040204" pitchFamily="34" charset="0"/>
                <a:cs typeface="Verdana" panose="020B0604030504040204" pitchFamily="34" charset="0"/>
              </a:rPr>
              <a:t>. </a:t>
            </a:r>
            <a:r>
              <a:rPr lang="en-US" sz="2400" b="1" i="1" dirty="0">
                <a:latin typeface="Verdana" panose="020B0604030504040204" pitchFamily="34" charset="0"/>
                <a:ea typeface="Verdana" panose="020B0604030504040204" pitchFamily="34" charset="0"/>
                <a:cs typeface="Verdana" panose="020B0604030504040204" pitchFamily="34" charset="0"/>
              </a:rPr>
              <a:t>Resist the devil </a:t>
            </a:r>
            <a:r>
              <a:rPr lang="en-US" sz="2400" i="1" dirty="0">
                <a:latin typeface="Verdana" panose="020B0604030504040204" pitchFamily="34" charset="0"/>
                <a:ea typeface="Verdana" panose="020B0604030504040204" pitchFamily="34" charset="0"/>
                <a:cs typeface="Verdana" panose="020B0604030504040204" pitchFamily="34" charset="0"/>
              </a:rPr>
              <a:t>and he will flee from you. Draw near to God and He will draw near to you. Cleanse your hands, you sinners; and purify your hearts, you double-minded.”</a:t>
            </a:r>
            <a:br>
              <a:rPr lang="en-US" sz="2400" dirty="0">
                <a:latin typeface="Verdana" panose="020B0604030504040204" pitchFamily="34" charset="0"/>
                <a:ea typeface="Verdana" panose="020B0604030504040204" pitchFamily="34" charset="0"/>
                <a:cs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cs typeface="Verdana" panose="020B0604030504040204" pitchFamily="34" charset="0"/>
              </a:rPr>
              <a:t>(James 4:7-8)</a:t>
            </a:r>
          </a:p>
          <a:p>
            <a:pPr algn="ctr"/>
            <a:endParaRPr lang="en-US" sz="24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“Be of sober spirit,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be on the alert</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Your adversary, the devil, prowls around like a roaring lion, seeking someone to devour. But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resist him</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firm in your faith, knowing that the same experiences of suffering are being accomplished by your brethren who are in the world.” </a:t>
            </a:r>
            <a:r>
              <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rPr>
              <a:t>(1 Peter 5:8-9)</a:t>
            </a:r>
          </a:p>
          <a:p>
            <a:pPr marL="0" marR="0" algn="ctr"/>
            <a:endParaRPr lang="en-US" sz="24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37654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STAND FIRM AGAINST THE DEVIL</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Put on the full armor of God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so that you will be able to stand firm against the schemes of the devil. For our struggle is not against flesh and blood, but against the rulers, against the powers, against the world forces of this darkness, against the spiritual forces of wickedness in the heavenly places. Therefore, take up the full armor of God, so that you will be able to resist in the evil day, and having done everything, to stand firm.”</a:t>
            </a:r>
            <a: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(Ephesians 6:11-13)</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64224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STAND FIRM AGAINST THE DEVIL</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“Stand firm therefore, having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girded your loins (“waist” NKJV) with truth</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having put on the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breastplate of righteousness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having shod your feet with the preparation of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the gospel of peace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in addition to all, taking up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the shield of faith </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with which you will be able to extinguish all the flaming arrows of the evil one. And take the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helmet of salvation</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the sword of the Spirit</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which is the word of God.”</a:t>
            </a:r>
            <a: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(Ephesians 6:14-17)</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90515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152400" y="762000"/>
            <a:ext cx="88392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THE FIRST LIE</a:t>
            </a:r>
          </a:p>
          <a:p>
            <a:pPr eaLnBrk="1" hangingPunct="1"/>
            <a:endParaRPr lang="en-US" altLang="en-US" sz="1200" dirty="0">
              <a:latin typeface="Verdana" panose="020B0604030504040204" pitchFamily="34" charset="0"/>
            </a:endParaRPr>
          </a:p>
          <a:p>
            <a:pPr algn="ctr" eaLnBrk="1" hangingPunct="1"/>
            <a:r>
              <a:rPr lang="en-US" altLang="en-US" sz="2200" i="1" dirty="0">
                <a:latin typeface="Verdana" panose="020B0604030504040204" pitchFamily="34" charset="0"/>
              </a:rPr>
              <a:t>“The woman said to the serpent, ‘From the fruit of the trees of the garden we may eat; but from the fruit of the tree which is in the middle of the garden, God has said, ‘You shall not eat from it or touch it, or you will die.’ The serpent said to the woman, ‘You surely will </a:t>
            </a:r>
            <a:r>
              <a:rPr lang="en-US" altLang="en-US" sz="2200" b="1" i="1" dirty="0">
                <a:latin typeface="Verdana" panose="020B0604030504040204" pitchFamily="34" charset="0"/>
              </a:rPr>
              <a:t>not</a:t>
            </a:r>
            <a:r>
              <a:rPr lang="en-US" altLang="en-US" sz="2200" i="1" dirty="0">
                <a:latin typeface="Verdana" panose="020B0604030504040204" pitchFamily="34" charset="0"/>
              </a:rPr>
              <a:t> die!’” </a:t>
            </a:r>
            <a:r>
              <a:rPr lang="en-US" altLang="en-US" sz="2200" b="1" dirty="0">
                <a:solidFill>
                  <a:srgbClr val="FF0000"/>
                </a:solidFill>
                <a:latin typeface="Verdana" panose="020B0604030504040204" pitchFamily="34" charset="0"/>
              </a:rPr>
              <a:t>(Genesis 3:2-4)</a:t>
            </a:r>
          </a:p>
          <a:p>
            <a:pPr eaLnBrk="1" hangingPunct="1"/>
            <a:endParaRPr lang="en-US" altLang="en-US" sz="1200" dirty="0">
              <a:latin typeface="Verdana" panose="020B0604030504040204" pitchFamily="34" charset="0"/>
            </a:endParaRPr>
          </a:p>
          <a:p>
            <a:pPr algn="ctr" eaLnBrk="1" hangingPunct="1"/>
            <a:r>
              <a:rPr lang="en-US" altLang="en-US" sz="2200" i="1" dirty="0">
                <a:latin typeface="Verdana" panose="020B0604030504040204" pitchFamily="34" charset="0"/>
              </a:rPr>
              <a:t>“Then the LORD God called to the man, and said to him, ‘Where are you?’ He said, ‘I heard the sound of You in the garden, and I was afraid because I was naked; so I hid myself.’ And He said, ‘Who told you that you were naked? Have you eaten from the tree of which I commanded you not to eat?’ The man said, ‘The woman whom You gave to be with me, she gave me from the tree, and I ate.’ Then the LORD God said to the woman, ‘What is this you have done?’ And the woman said, ‘The serpent </a:t>
            </a:r>
            <a:r>
              <a:rPr lang="en-US" altLang="en-US" sz="2200" b="1" i="1" dirty="0">
                <a:latin typeface="Verdana" panose="020B0604030504040204" pitchFamily="34" charset="0"/>
              </a:rPr>
              <a:t>deceived</a:t>
            </a:r>
            <a:r>
              <a:rPr lang="en-US" altLang="en-US" sz="2200" i="1" dirty="0">
                <a:latin typeface="Verdana" panose="020B0604030504040204" pitchFamily="34" charset="0"/>
              </a:rPr>
              <a:t> me, and I ate.’” </a:t>
            </a:r>
            <a:r>
              <a:rPr lang="en-US" altLang="en-US" sz="2200" b="1" dirty="0">
                <a:solidFill>
                  <a:srgbClr val="FF0000"/>
                </a:solidFill>
                <a:latin typeface="Verdana" panose="020B0604030504040204" pitchFamily="34" charset="0"/>
              </a:rPr>
              <a:t>(Genesis 3:9-13)</a:t>
            </a:r>
            <a:endParaRPr lang="en-US" altLang="en-US" sz="2200" b="1" dirty="0">
              <a:solidFill>
                <a:srgbClr val="FF0000"/>
              </a:solidFill>
              <a:latin typeface="Verdana" panose="020B0604030504040204" pitchFamily="34" charset="0"/>
              <a:ea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186661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DO NOT PRACTICE DECEPTION, SPEAK TRUTH</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“As a result, we are no longer to be children, tossed here and there by waves and carried about by every wind of doctrine, by the trickery of men, by craftiness in deceitful scheming; but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speaking the truth in love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we are to grow up in all aspects into Him who is the head, even Christ, from whom the whole body, being fitted and held together by what every joint supplies, according to the proper working of each individual part, causes the growth of the body for the building up of itself in love.”</a:t>
            </a:r>
            <a:b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(Ephesians 4:14-16)</a:t>
            </a: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142832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DO NOT PRACTICE DECEPTION, SPEAK TRUTH</a:t>
            </a:r>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a:t>
            </a: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if indeed you have heard Him and have been taught in Him, just as truth is in Jesus, that, in reference to your former manner of life, you lay aside the old self, which is being corrupted in accordance with the lusts of deceit, and that you be renewed in the spirit of your mind, and put on the new self, which in the likeness of God has been created in righteousness and holiness of the truth. Therefore,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laying aside falsehood, speak truth </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each one of you with his neighbor, for we are members of one another.”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(Ephesians 4:21-25)</a:t>
            </a: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85658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animEffect transition="in" filter="fade">
                                      <p:cBhvr>
                                        <p:cTn id="7" dur="1000"/>
                                        <p:tgtEl>
                                          <p:spTgt spid="7170">
                                            <p:txEl>
                                              <p:pRg st="4" end="4"/>
                                            </p:txEl>
                                          </p:spTgt>
                                        </p:tgtEl>
                                      </p:cBhvr>
                                    </p:animEffect>
                                    <p:anim calcmode="lin" valueType="num">
                                      <p:cBhvr>
                                        <p:cTn id="8"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09562" y="685800"/>
            <a:ext cx="8524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12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rPr>
              <a:t>BE THANKFUL FOR THE KINDNESS, LOVE, MERCY, GRACE, HOPE, AND SALVATION OF GOD.</a:t>
            </a:r>
          </a:p>
          <a:p>
            <a:pPr marL="0" marR="0"/>
            <a:endParaRPr lang="en-US" sz="1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“For we also once were foolish ourselves, disobedient,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deceived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enslaved to various lusts and pleasures, spending our life in malice and envy, hateful, hating one another. But when the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kindness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of God our Savior and His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love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for mankind appeared,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He saved us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not on the basis of deeds which we have done in righteousness, but according to His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mercy</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by the washing of regeneration and renewing by the Holy Spirit, whom He poured out upon us richly through Jesus Christ our Savior, so that being justified by His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grace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we would be made heirs according to the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hope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of eternal life.”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(Titus 3:3-7)</a:t>
            </a: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78986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09562" y="685800"/>
            <a:ext cx="8524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GROW IN THE KNOWLEDGE OF GOD AND OUR SAVIOR JESUS CHRIST. GROW YOUR FAITH!</a:t>
            </a:r>
            <a:endPar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“Grace and peace be multiplied to you in the knowledge of God and of Jesus our Lord; seeing that His divine power has granted to us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everything pertaining to life and godliness, through the true knowledge of Him</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who called us by His own glory and excellence. For by these He has granted to us His precious and magnificent promises, so that by them you may become partakers of the divine nature, having escaped the corruption that is in the world by lust.”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a:t>
            </a:r>
            <a:r>
              <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rPr>
              <a:t>Peter 1:2-4)</a:t>
            </a:r>
            <a:endPar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13747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09562" y="685800"/>
            <a:ext cx="8524875"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GROW IN THE KNOWLEDGE OF GOD AND OUR SAVIOR JESUS CHRIST. GROW YOUR FAITH!</a:t>
            </a:r>
            <a:endPar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“Now for this very reason also, applying all diligence,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in your faith supply moral excellence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moral excellence,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knowledge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knowledge,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self-control</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self-control,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perseverance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perseverance,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godliness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godliness,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brotherly kindness</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in your brotherly kindness,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love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r>
            <a:b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a:t>
            </a:r>
            <a:r>
              <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rPr>
              <a:t>Peter 1:5-7)</a:t>
            </a:r>
            <a:endPar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443266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09562" y="685800"/>
            <a:ext cx="8605838"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a:r>
              <a:rPr lang="en-US" sz="2400" b="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HOW TO KEEP FROM BEING DECEIVED:</a:t>
            </a:r>
            <a:endParaRPr lang="en-US" sz="2400" dirty="0">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r>
              <a:rPr lang="en-US" sz="2400" b="1" dirty="0">
                <a:solidFill>
                  <a:srgbClr val="0000FF"/>
                </a:solidFill>
                <a:latin typeface="Verdana" panose="020B0604030504040204" pitchFamily="34" charset="0"/>
                <a:ea typeface="Calibri" panose="020F0502020204030204" pitchFamily="34" charset="0"/>
                <a:cs typeface="Verdana" panose="020B0604030504040204" pitchFamily="34" charset="0"/>
              </a:rPr>
              <a:t>GROW IN THE KNOWLEDGE OF GOD AND OUR SAVIOR JESUS CHRIST. GROW YOUR FAITH!</a:t>
            </a:r>
            <a:endParaRPr lang="en-US" sz="2400" b="1" dirty="0">
              <a:solidFill>
                <a:srgbClr val="0000FF"/>
              </a:solidFill>
              <a:effectLst/>
              <a:latin typeface="Verdana" panose="020B0604030504040204" pitchFamily="34" charset="0"/>
              <a:ea typeface="Calibri" panose="020F0502020204030204" pitchFamily="34" charset="0"/>
              <a:cs typeface="Verdana" panose="020B0604030504040204" pitchFamily="34" charset="0"/>
            </a:endParaRPr>
          </a:p>
          <a:p>
            <a:pPr marL="0" marR="0"/>
            <a:endPar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“For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if</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these qualities </a:t>
            </a:r>
            <a:r>
              <a:rPr lang="en-US" sz="2400" i="1" u="sng"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are yours and are increasing</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they render you neither useless nor unfruitful in the true knowledge of our Lord Jesus Christ. For he who lacks these qualities is blind or short-sighted, having forgotten his purification from his former sins. Therefore, brethren, be all the more diligent to make certain about His calling and choosing you; for </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as long as you practice these things, you will never stumble</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for in this way the entrance into the eternal kingdom of our Lord and Savior Jesus Christ will be abundantly supplied to you.” </a:t>
            </a: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(2 </a:t>
            </a:r>
            <a:r>
              <a:rPr lang="en-US" sz="2400" b="1" dirty="0">
                <a:solidFill>
                  <a:srgbClr val="FF0000"/>
                </a:solidFill>
                <a:latin typeface="Verdana" panose="020B0604030504040204" pitchFamily="34" charset="0"/>
                <a:ea typeface="Calibri" panose="020F0502020204030204" pitchFamily="34" charset="0"/>
                <a:cs typeface="Verdana" panose="020B0604030504040204" pitchFamily="34" charset="0"/>
              </a:rPr>
              <a:t>Peter 1:8-11)</a:t>
            </a:r>
            <a:endPar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a:p>
            <a:pPr marL="0" marR="0" algn="ctr"/>
            <a:endParaRPr lang="en-US" sz="2400" b="1" i="1" dirty="0">
              <a:solidFill>
                <a:srgbClr val="FF0000"/>
              </a:solidFill>
              <a:effectLst/>
              <a:latin typeface="Verdana" panose="020B0604030504040204" pitchFamily="34" charset="0"/>
              <a:ea typeface="Calibri" panose="020F0502020204030204" pitchFamily="34" charset="0"/>
              <a:cs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4012386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B009BB54-33F6-5618-39F1-BAF7060ABFCD}"/>
              </a:ext>
            </a:extLst>
          </p:cNvPr>
          <p:cNvSpPr>
            <a:spLocks noChangeArrowheads="1"/>
          </p:cNvSpPr>
          <p:nvPr/>
        </p:nvSpPr>
        <p:spPr bwMode="auto">
          <a:xfrm>
            <a:off x="203579" y="1905000"/>
            <a:ext cx="873684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dirty="0">
                <a:solidFill>
                  <a:srgbClr val="0000FF"/>
                </a:solidFill>
              </a:rPr>
              <a:t>HEAR THE TRUTH</a:t>
            </a:r>
            <a:r>
              <a:rPr lang="en-US" altLang="en-US" sz="2400" b="1" dirty="0"/>
              <a:t>		</a:t>
            </a:r>
            <a:r>
              <a:rPr lang="en-US" altLang="en-US" sz="2400" b="1" dirty="0">
                <a:solidFill>
                  <a:srgbClr val="FF0000"/>
                </a:solidFill>
              </a:rPr>
              <a:t>Romans 10:14-17</a:t>
            </a:r>
          </a:p>
          <a:p>
            <a:pPr eaLnBrk="1" hangingPunct="1"/>
            <a:endParaRPr lang="en-US" altLang="en-US" sz="2400" b="1" dirty="0"/>
          </a:p>
          <a:p>
            <a:pPr eaLnBrk="1" hangingPunct="1"/>
            <a:r>
              <a:rPr lang="en-US" altLang="en-US" sz="2400" b="1" dirty="0">
                <a:solidFill>
                  <a:srgbClr val="0000FF"/>
                </a:solidFill>
              </a:rPr>
              <a:t>BELIEVE IN JESUS</a:t>
            </a:r>
            <a:r>
              <a:rPr lang="en-US" altLang="en-US" sz="2400" b="1" dirty="0"/>
              <a:t>	</a:t>
            </a:r>
            <a:r>
              <a:rPr lang="en-US" altLang="en-US" sz="2400" b="1" dirty="0">
                <a:solidFill>
                  <a:srgbClr val="FF0000"/>
                </a:solidFill>
              </a:rPr>
              <a:t>Hebrews 11:6; Ephesians 2:8-10</a:t>
            </a:r>
          </a:p>
          <a:p>
            <a:pPr eaLnBrk="1" hangingPunct="1"/>
            <a:endParaRPr lang="en-US" altLang="en-US" sz="2400" b="1" dirty="0"/>
          </a:p>
          <a:p>
            <a:pPr eaLnBrk="1" hangingPunct="1"/>
            <a:r>
              <a:rPr lang="en-US" altLang="en-US" sz="2400" b="1" dirty="0">
                <a:solidFill>
                  <a:srgbClr val="0000FF"/>
                </a:solidFill>
              </a:rPr>
              <a:t>REPENT OF SINS	</a:t>
            </a:r>
            <a:r>
              <a:rPr lang="en-US" altLang="en-US" sz="2400" b="1" dirty="0"/>
              <a:t>	</a:t>
            </a:r>
            <a:r>
              <a:rPr lang="en-US" altLang="en-US" sz="2400" b="1" dirty="0">
                <a:solidFill>
                  <a:srgbClr val="FF0000"/>
                </a:solidFill>
              </a:rPr>
              <a:t>Luke 13:3; Acts 17:30-31</a:t>
            </a:r>
          </a:p>
          <a:p>
            <a:pPr eaLnBrk="1" hangingPunct="1"/>
            <a:endParaRPr lang="en-US" altLang="en-US" sz="2400" b="1" dirty="0"/>
          </a:p>
          <a:p>
            <a:pPr eaLnBrk="1" hangingPunct="1"/>
            <a:r>
              <a:rPr lang="en-US" altLang="en-US" sz="2400" b="1" dirty="0">
                <a:solidFill>
                  <a:srgbClr val="0000FF"/>
                </a:solidFill>
              </a:rPr>
              <a:t>CONFESS HIS NAME</a:t>
            </a:r>
            <a:r>
              <a:rPr lang="en-US" altLang="en-US" sz="2400" b="1" dirty="0"/>
              <a:t>	</a:t>
            </a:r>
            <a:r>
              <a:rPr lang="en-US" altLang="en-US" sz="2400" b="1" dirty="0">
                <a:solidFill>
                  <a:srgbClr val="FF0000"/>
                </a:solidFill>
              </a:rPr>
              <a:t>Romans 10:10; Matthew 10:32-33</a:t>
            </a:r>
          </a:p>
          <a:p>
            <a:pPr eaLnBrk="1" hangingPunct="1"/>
            <a:endParaRPr lang="en-US" altLang="en-US" sz="2400" b="1" dirty="0"/>
          </a:p>
          <a:p>
            <a:pPr eaLnBrk="1" hangingPunct="1"/>
            <a:r>
              <a:rPr lang="en-US" altLang="en-US" sz="2400" b="1" dirty="0">
                <a:solidFill>
                  <a:srgbClr val="0000FF"/>
                </a:solidFill>
              </a:rPr>
              <a:t>BE BAPTIZED</a:t>
            </a:r>
            <a:r>
              <a:rPr lang="en-US" altLang="en-US" sz="2400" b="1" dirty="0"/>
              <a:t>		</a:t>
            </a:r>
            <a:r>
              <a:rPr lang="en-US" altLang="en-US" sz="2400" b="1" dirty="0">
                <a:solidFill>
                  <a:srgbClr val="FF0000"/>
                </a:solidFill>
              </a:rPr>
              <a:t>Mark 16:16; Acts 2:38</a:t>
            </a:r>
          </a:p>
          <a:p>
            <a:pPr eaLnBrk="1" hangingPunct="1"/>
            <a:endParaRPr lang="en-US" altLang="en-US" sz="2400" b="1" dirty="0"/>
          </a:p>
          <a:p>
            <a:pPr eaLnBrk="1" hangingPunct="1"/>
            <a:r>
              <a:rPr lang="en-US" altLang="en-US" sz="2400" b="1" dirty="0">
                <a:solidFill>
                  <a:srgbClr val="0000FF"/>
                </a:solidFill>
              </a:rPr>
              <a:t>REMAIN OBEDIENT</a:t>
            </a:r>
            <a:r>
              <a:rPr lang="en-US" altLang="en-US" sz="2400" b="1" dirty="0"/>
              <a:t>	</a:t>
            </a:r>
            <a:r>
              <a:rPr lang="en-US" altLang="en-US" sz="2400" b="1" dirty="0">
                <a:solidFill>
                  <a:srgbClr val="FF0000"/>
                </a:solidFill>
              </a:rPr>
              <a:t>Hebrews 5:9; 1 Corinthians 15:1-2 </a:t>
            </a:r>
          </a:p>
          <a:p>
            <a:pPr eaLnBrk="1" hangingPunct="1"/>
            <a:endParaRPr lang="en-US" altLang="en-US" sz="2400" dirty="0">
              <a:latin typeface="Verdana" panose="020B0604030504040204" pitchFamily="34" charset="0"/>
            </a:endParaRPr>
          </a:p>
        </p:txBody>
      </p:sp>
      <p:sp>
        <p:nvSpPr>
          <p:cNvPr id="2" name="TextBox 4">
            <a:extLst>
              <a:ext uri="{FF2B5EF4-FFF2-40B4-BE49-F238E27FC236}">
                <a16:creationId xmlns:a16="http://schemas.microsoft.com/office/drawing/2014/main" id="{4BEFE845-F4C7-85B1-75CC-1261B6E33CB3}"/>
              </a:ext>
            </a:extLst>
          </p:cNvPr>
          <p:cNvSpPr txBox="1">
            <a:spLocks noChangeArrowheads="1"/>
          </p:cNvSpPr>
          <p:nvPr/>
        </p:nvSpPr>
        <p:spPr bwMode="auto">
          <a:xfrm>
            <a:off x="0" y="30480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GOD’S PLAN OF SALVATION</a:t>
            </a:r>
          </a:p>
          <a:p>
            <a:pPr algn="ctr" eaLnBrk="1" hangingPunct="1"/>
            <a:r>
              <a:rPr lang="en-US" altLang="en-US" sz="3200" b="1" dirty="0">
                <a:latin typeface="Verdana" panose="020B0604030504040204" pitchFamily="34" charset="0"/>
              </a:rPr>
              <a:t>REQUIRES US TO OBEY THE GOSPEL</a:t>
            </a:r>
            <a:endParaRPr lang="en-US" altLang="en-US" sz="32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fade">
                                      <p:cBhvr>
                                        <p:cTn id="7" dur="1000"/>
                                        <p:tgtEl>
                                          <p:spTgt spid="25602">
                                            <p:txEl>
                                              <p:pRg st="0" end="0"/>
                                            </p:txEl>
                                          </p:spTgt>
                                        </p:tgtEl>
                                      </p:cBhvr>
                                    </p:animEffect>
                                    <p:anim calcmode="lin" valueType="num">
                                      <p:cBhvr>
                                        <p:cTn id="8" dur="10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5602">
                                            <p:txEl>
                                              <p:pRg st="2" end="2"/>
                                            </p:txEl>
                                          </p:spTgt>
                                        </p:tgtEl>
                                        <p:attrNameLst>
                                          <p:attrName>style.visibility</p:attrName>
                                        </p:attrNameLst>
                                      </p:cBhvr>
                                      <p:to>
                                        <p:strVal val="visible"/>
                                      </p:to>
                                    </p:set>
                                    <p:animEffect transition="in" filter="fade">
                                      <p:cBhvr>
                                        <p:cTn id="14" dur="1000"/>
                                        <p:tgtEl>
                                          <p:spTgt spid="25602">
                                            <p:txEl>
                                              <p:pRg st="2" end="2"/>
                                            </p:txEl>
                                          </p:spTgt>
                                        </p:tgtEl>
                                      </p:cBhvr>
                                    </p:animEffect>
                                    <p:anim calcmode="lin" valueType="num">
                                      <p:cBhvr>
                                        <p:cTn id="15" dur="1000" fill="hold"/>
                                        <p:tgtEl>
                                          <p:spTgt spid="2560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56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5602">
                                            <p:txEl>
                                              <p:pRg st="4" end="4"/>
                                            </p:txEl>
                                          </p:spTgt>
                                        </p:tgtEl>
                                        <p:attrNameLst>
                                          <p:attrName>style.visibility</p:attrName>
                                        </p:attrNameLst>
                                      </p:cBhvr>
                                      <p:to>
                                        <p:strVal val="visible"/>
                                      </p:to>
                                    </p:set>
                                    <p:animEffect transition="in" filter="fade">
                                      <p:cBhvr>
                                        <p:cTn id="21" dur="1000"/>
                                        <p:tgtEl>
                                          <p:spTgt spid="25602">
                                            <p:txEl>
                                              <p:pRg st="4" end="4"/>
                                            </p:txEl>
                                          </p:spTgt>
                                        </p:tgtEl>
                                      </p:cBhvr>
                                    </p:animEffect>
                                    <p:anim calcmode="lin" valueType="num">
                                      <p:cBhvr>
                                        <p:cTn id="22" dur="1000" fill="hold"/>
                                        <p:tgtEl>
                                          <p:spTgt spid="2560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56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602">
                                            <p:txEl>
                                              <p:pRg st="6" end="6"/>
                                            </p:txEl>
                                          </p:spTgt>
                                        </p:tgtEl>
                                        <p:attrNameLst>
                                          <p:attrName>style.visibility</p:attrName>
                                        </p:attrNameLst>
                                      </p:cBhvr>
                                      <p:to>
                                        <p:strVal val="visible"/>
                                      </p:to>
                                    </p:set>
                                    <p:animEffect transition="in" filter="fade">
                                      <p:cBhvr>
                                        <p:cTn id="28" dur="1000"/>
                                        <p:tgtEl>
                                          <p:spTgt spid="25602">
                                            <p:txEl>
                                              <p:pRg st="6" end="6"/>
                                            </p:txEl>
                                          </p:spTgt>
                                        </p:tgtEl>
                                      </p:cBhvr>
                                    </p:animEffect>
                                    <p:anim calcmode="lin" valueType="num">
                                      <p:cBhvr>
                                        <p:cTn id="29" dur="1000" fill="hold"/>
                                        <p:tgtEl>
                                          <p:spTgt spid="25602">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2560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5602">
                                            <p:txEl>
                                              <p:pRg st="8" end="8"/>
                                            </p:txEl>
                                          </p:spTgt>
                                        </p:tgtEl>
                                        <p:attrNameLst>
                                          <p:attrName>style.visibility</p:attrName>
                                        </p:attrNameLst>
                                      </p:cBhvr>
                                      <p:to>
                                        <p:strVal val="visible"/>
                                      </p:to>
                                    </p:set>
                                    <p:animEffect transition="in" filter="fade">
                                      <p:cBhvr>
                                        <p:cTn id="35" dur="1000"/>
                                        <p:tgtEl>
                                          <p:spTgt spid="25602">
                                            <p:txEl>
                                              <p:pRg st="8" end="8"/>
                                            </p:txEl>
                                          </p:spTgt>
                                        </p:tgtEl>
                                      </p:cBhvr>
                                    </p:animEffect>
                                    <p:anim calcmode="lin" valueType="num">
                                      <p:cBhvr>
                                        <p:cTn id="36" dur="1000" fill="hold"/>
                                        <p:tgtEl>
                                          <p:spTgt spid="25602">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2560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5602">
                                            <p:txEl>
                                              <p:pRg st="10" end="10"/>
                                            </p:txEl>
                                          </p:spTgt>
                                        </p:tgtEl>
                                        <p:attrNameLst>
                                          <p:attrName>style.visibility</p:attrName>
                                        </p:attrNameLst>
                                      </p:cBhvr>
                                      <p:to>
                                        <p:strVal val="visible"/>
                                      </p:to>
                                    </p:set>
                                    <p:animEffect transition="in" filter="fade">
                                      <p:cBhvr>
                                        <p:cTn id="42" dur="1000"/>
                                        <p:tgtEl>
                                          <p:spTgt spid="25602">
                                            <p:txEl>
                                              <p:pRg st="10" end="10"/>
                                            </p:txEl>
                                          </p:spTgt>
                                        </p:tgtEl>
                                      </p:cBhvr>
                                    </p:animEffect>
                                    <p:anim calcmode="lin" valueType="num">
                                      <p:cBhvr>
                                        <p:cTn id="43" dur="1000" fill="hold"/>
                                        <p:tgtEl>
                                          <p:spTgt spid="25602">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560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598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THE DEVIL DECEIVES EVERYONE</a:t>
            </a:r>
          </a:p>
          <a:p>
            <a:pPr eaLnBrk="1" hangingPunct="1"/>
            <a:endParaRPr lang="en-US" altLang="en-US" sz="1200" dirty="0">
              <a:latin typeface="Verdana" panose="020B0604030504040204" pitchFamily="34" charset="0"/>
            </a:endParaRPr>
          </a:p>
          <a:p>
            <a:pPr algn="ctr" eaLnBrk="1" hangingPunct="1"/>
            <a:r>
              <a:rPr lang="en-US" altLang="en-US" sz="2400" i="1" dirty="0">
                <a:latin typeface="Verdana" panose="020B0604030504040204" pitchFamily="34" charset="0"/>
              </a:rPr>
              <a:t>“And the great dragon was thrown down, the serpent of old who is called the devil and Satan, who deceives the whole world; he was thrown down to the earth, and his angels were thrown down with him.” </a:t>
            </a:r>
            <a:r>
              <a:rPr lang="en-US" altLang="en-US" sz="2400" b="1" dirty="0">
                <a:solidFill>
                  <a:srgbClr val="FF0000"/>
                </a:solidFill>
                <a:latin typeface="Verdana" panose="020B0604030504040204" pitchFamily="34" charset="0"/>
              </a:rPr>
              <a:t>(Revelation 12:9)</a:t>
            </a:r>
          </a:p>
          <a:p>
            <a:pPr eaLnBrk="1" hangingPunct="1"/>
            <a:endParaRPr lang="en-US" altLang="en-US" sz="2400" i="1" dirty="0">
              <a:latin typeface="Verdana" panose="020B0604030504040204" pitchFamily="34" charset="0"/>
              <a:ea typeface="Verdana" panose="020B0604030504040204" pitchFamily="34" charset="0"/>
            </a:endParaRPr>
          </a:p>
          <a:p>
            <a:pPr algn="ctr" eaLnBrk="1" hangingPunct="1"/>
            <a:r>
              <a:rPr lang="en-US" altLang="en-US" sz="2400" b="1" dirty="0">
                <a:latin typeface="Verdana" panose="020B0604030504040204" pitchFamily="34" charset="0"/>
              </a:rPr>
              <a:t>THE DEVIL IS THE FATHER OF LIES</a:t>
            </a:r>
          </a:p>
          <a:p>
            <a:pPr eaLnBrk="1" hangingPunct="1"/>
            <a:endParaRPr lang="en-US" altLang="en-US" sz="1200" i="1" dirty="0">
              <a:latin typeface="Verdana" panose="020B0604030504040204" pitchFamily="34" charset="0"/>
              <a:ea typeface="Verdana" panose="020B0604030504040204" pitchFamily="34" charset="0"/>
            </a:endParaRPr>
          </a:p>
          <a:p>
            <a:pPr algn="ctr" eaLnBrk="1" hangingPunct="1"/>
            <a:r>
              <a:rPr lang="en-US" altLang="en-US" sz="2400" i="1" dirty="0">
                <a:latin typeface="Verdana" panose="020B0604030504040204" pitchFamily="34" charset="0"/>
                <a:ea typeface="Verdana" panose="020B0604030504040204" pitchFamily="34" charset="0"/>
              </a:rPr>
              <a:t>“You are of your father the devil, and you want to do the desires of your father. He was a murderer from the beginning, and does not stand in the truth because there is no truth in him. Whenever he speaks a lie, he speaks from his own nature, for he is a liar and the father of lies.” </a:t>
            </a:r>
            <a:r>
              <a:rPr lang="en-US" altLang="en-US" sz="2400" b="1" dirty="0">
                <a:solidFill>
                  <a:srgbClr val="FF0000"/>
                </a:solidFill>
                <a:latin typeface="Verdana" panose="020B0604030504040204" pitchFamily="34" charset="0"/>
                <a:ea typeface="Verdana" panose="020B0604030504040204" pitchFamily="34" charset="0"/>
              </a:rPr>
              <a:t>(John 8:44)</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0868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IDOLATRY:</a:t>
            </a:r>
          </a:p>
          <a:p>
            <a:pPr algn="ctr" eaLnBrk="1" hangingPunct="1"/>
            <a:endParaRPr lang="en-US" sz="2200" i="1" dirty="0">
              <a:solidFill>
                <a:srgbClr val="000000"/>
              </a:solidFill>
              <a:effectLst/>
              <a:latin typeface="Verdana" panose="020B0604030504040204" pitchFamily="34" charset="0"/>
              <a:ea typeface="Calibri" panose="020F0502020204030204" pitchFamily="34" charset="0"/>
              <a:cs typeface="Verdana" panose="020B0604030504040204" pitchFamily="34" charset="0"/>
            </a:endParaRPr>
          </a:p>
          <a:p>
            <a:pPr algn="ctr" eaLnBrk="1" hangingPunct="1"/>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a:t>
            </a:r>
            <a:r>
              <a:rPr lang="en-US" sz="2400" b="1"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Beware that your hearts are not deceived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and that you do not turn away and serve other gods and worship them. Or the anger of the </a:t>
            </a:r>
            <a:r>
              <a:rPr lang="en-US" sz="2400" i="1" cap="small"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Lord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will be kindled against you, and He will shut up the heavens so that there will be no rain and the ground will not yield its fruit; and you will perish quickly from the good land which the </a:t>
            </a:r>
            <a:r>
              <a:rPr lang="en-US" sz="2400" i="1" cap="small"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Lord</a:t>
            </a:r>
            <a:r>
              <a:rPr lang="en-US" sz="2400" i="1"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is giving you.”</a:t>
            </a:r>
            <a: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t> </a:t>
            </a:r>
            <a:br>
              <a:rPr lang="en-US" sz="2400" dirty="0">
                <a:solidFill>
                  <a:srgbClr val="000000"/>
                </a:solidFill>
                <a:effectLst/>
                <a:latin typeface="Verdana" panose="020B0604030504040204" pitchFamily="34" charset="0"/>
                <a:ea typeface="Calibri" panose="020F0502020204030204" pitchFamily="34" charset="0"/>
                <a:cs typeface="Verdana" panose="020B0604030504040204" pitchFamily="34" charset="0"/>
              </a:rPr>
            </a:br>
            <a:r>
              <a:rPr lang="en-US" sz="2400" b="1" dirty="0">
                <a:solidFill>
                  <a:srgbClr val="FF0000"/>
                </a:solidFill>
                <a:effectLst/>
                <a:latin typeface="Verdana" panose="020B0604030504040204" pitchFamily="34" charset="0"/>
                <a:ea typeface="Calibri" panose="020F0502020204030204" pitchFamily="34" charset="0"/>
                <a:cs typeface="Verdana" panose="020B0604030504040204" pitchFamily="34" charset="0"/>
              </a:rPr>
              <a:t>(Deuteronomy 11:16-17)</a:t>
            </a:r>
            <a:endParaRPr lang="en-US" altLang="en-US" sz="2400" b="1" dirty="0">
              <a:solidFill>
                <a:srgbClr val="FF0000"/>
              </a:solidFill>
              <a:latin typeface="Verdana" panose="020B0604030504040204" pitchFamily="34" charset="0"/>
              <a:ea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226480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THOSE WHO PRACTICE SIN:</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“Or do you not know that the unrighteous will not inherit the kingdom of God? </a:t>
            </a:r>
            <a:r>
              <a:rPr lang="en-US" altLang="en-US" sz="2400" b="1" i="1" dirty="0">
                <a:latin typeface="Verdana" panose="020B0604030504040204" pitchFamily="34" charset="0"/>
              </a:rPr>
              <a:t>Do not be deceived</a:t>
            </a:r>
            <a:r>
              <a:rPr lang="en-US" altLang="en-US" sz="2400" i="1" dirty="0">
                <a:latin typeface="Verdana" panose="020B0604030504040204" pitchFamily="34" charset="0"/>
              </a:rPr>
              <a:t>; neither fornicators, nor idolaters, nor adulterers, nor effeminate, nor homosexuals, nor thieves, nor the covetous, nor drunkards, nor revilers, nor swindlers, will inherit the kingdom of God. Such were some of you; but you were washed, but you were sanctified, but you were justified in the name of the Lord Jesus Christ and in the Spirit of our God.”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(1 Corinthians 6:9-11)</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008782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THOSE WHO PRACTICE SIN:</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“But immorality or any impurity or greed must not even be named among you, as is proper among saints; and there must be no filthiness and silly (“foolish” NKJV) talk, or coarse jesting, which are not fitting, but rather giving of thanks. For this you know with certainty, that no immoral or impure person or covetous man, who is an idolater, has an inheritance in the kingdom of Christ and God. </a:t>
            </a:r>
            <a:r>
              <a:rPr lang="en-US" altLang="en-US" sz="2400" b="1" i="1" dirty="0">
                <a:latin typeface="Verdana" panose="020B0604030504040204" pitchFamily="34" charset="0"/>
              </a:rPr>
              <a:t>Let no one deceive you </a:t>
            </a:r>
            <a:r>
              <a:rPr lang="en-US" altLang="en-US" sz="2400" i="1" dirty="0">
                <a:latin typeface="Verdana" panose="020B0604030504040204" pitchFamily="34" charset="0"/>
              </a:rPr>
              <a:t>with empty words, for because of these things the wrath of God comes upon the sons of disobedience.” </a:t>
            </a:r>
            <a:r>
              <a:rPr lang="en-US" altLang="en-US" sz="2400" b="1" dirty="0">
                <a:solidFill>
                  <a:srgbClr val="FF0000"/>
                </a:solidFill>
                <a:latin typeface="Verdana" panose="020B0604030504040204" pitchFamily="34" charset="0"/>
              </a:rPr>
              <a:t>(Ephesians 5:3-6)</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1484802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animEffect transition="in" filter="fade">
                                      <p:cBhvr>
                                        <p:cTn id="7" dur="1000"/>
                                        <p:tgtEl>
                                          <p:spTgt spid="7170">
                                            <p:txEl>
                                              <p:pRg st="4" end="4"/>
                                            </p:txEl>
                                          </p:spTgt>
                                        </p:tgtEl>
                                      </p:cBhvr>
                                    </p:animEffect>
                                    <p:anim calcmode="lin" valueType="num">
                                      <p:cBhvr>
                                        <p:cTn id="8"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EVIL INFLUENCES:</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a:t>
            </a:r>
            <a:r>
              <a:rPr lang="en-US" altLang="en-US" sz="2400" b="1" i="1" dirty="0">
                <a:latin typeface="Verdana" panose="020B0604030504040204" pitchFamily="34" charset="0"/>
              </a:rPr>
              <a:t>Do not be deceived</a:t>
            </a:r>
            <a:r>
              <a:rPr lang="en-US" altLang="en-US" sz="2400" i="1" dirty="0">
                <a:latin typeface="Verdana" panose="020B0604030504040204" pitchFamily="34" charset="0"/>
              </a:rPr>
              <a:t>: Bad company corrupts good morals. Become sober-minded as you ought, and stop sinning; for some have no knowledge of God. I speak this to your shame.”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(1 Corinthians 15:33-34)</a:t>
            </a:r>
          </a:p>
          <a:p>
            <a:pPr algn="ctr" eaLnBrk="1" hangingPunct="1"/>
            <a:endParaRPr lang="en-US" altLang="en-US" sz="2400" dirty="0">
              <a:solidFill>
                <a:srgbClr val="FF0000"/>
              </a:solidFill>
              <a:latin typeface="Verdana" panose="020B0604030504040204" pitchFamily="34" charset="0"/>
              <a:ea typeface="Verdana" panose="020B0604030504040204" pitchFamily="34" charset="0"/>
            </a:endParaRPr>
          </a:p>
          <a:p>
            <a:pPr algn="ctr" eaLnBrk="1" hangingPunct="1"/>
            <a:r>
              <a:rPr lang="en-US" sz="2400" b="0" i="1" dirty="0">
                <a:solidFill>
                  <a:srgbClr val="000000"/>
                </a:solidFill>
                <a:effectLst/>
                <a:latin typeface="Verdana" panose="020B0604030504040204" pitchFamily="34" charset="0"/>
                <a:ea typeface="Verdana" panose="020B0604030504040204" pitchFamily="34" charset="0"/>
              </a:rPr>
              <a:t>“He who walks with wise men will be wise,</a:t>
            </a:r>
            <a:br>
              <a:rPr lang="en-US" sz="2400" i="1" dirty="0">
                <a:latin typeface="Verdana" panose="020B0604030504040204" pitchFamily="34" charset="0"/>
                <a:ea typeface="Verdana" panose="020B0604030504040204" pitchFamily="34" charset="0"/>
              </a:rPr>
            </a:br>
            <a:r>
              <a:rPr lang="en-US" sz="2400" b="0" i="1" dirty="0">
                <a:solidFill>
                  <a:srgbClr val="000000"/>
                </a:solidFill>
                <a:effectLst/>
                <a:latin typeface="Verdana" panose="020B0604030504040204" pitchFamily="34" charset="0"/>
                <a:ea typeface="Verdana" panose="020B0604030504040204" pitchFamily="34" charset="0"/>
              </a:rPr>
              <a:t>But the companion of fools will suffer harm.”</a:t>
            </a:r>
            <a:br>
              <a:rPr lang="en-US" sz="2400" b="0" i="0" dirty="0">
                <a:solidFill>
                  <a:srgbClr val="000000"/>
                </a:solidFill>
                <a:effectLst/>
                <a:latin typeface="Verdana" panose="020B0604030504040204" pitchFamily="34" charset="0"/>
                <a:ea typeface="Verdana" panose="020B0604030504040204" pitchFamily="34" charset="0"/>
              </a:rPr>
            </a:br>
            <a:r>
              <a:rPr lang="en-US" sz="2400" b="1" i="0" dirty="0">
                <a:solidFill>
                  <a:srgbClr val="FF0000"/>
                </a:solidFill>
                <a:effectLst/>
                <a:latin typeface="Verdana" panose="020B0604030504040204" pitchFamily="34" charset="0"/>
                <a:ea typeface="Verdana" panose="020B0604030504040204" pitchFamily="34" charset="0"/>
              </a:rPr>
              <a:t>(Proverbs 13:20)</a:t>
            </a:r>
            <a:endParaRPr lang="en-US" altLang="en-US" sz="2400" b="1" dirty="0">
              <a:solidFill>
                <a:srgbClr val="FF0000"/>
              </a:solidFill>
              <a:latin typeface="Verdana" panose="020B0604030504040204" pitchFamily="34" charset="0"/>
              <a:ea typeface="Verdana" panose="020B0604030504040204" pitchFamily="34" charset="0"/>
            </a:endParaRP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134135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0">
                                            <p:txEl>
                                              <p:pRg st="6" end="6"/>
                                            </p:txEl>
                                          </p:spTgt>
                                        </p:tgtEl>
                                        <p:attrNameLst>
                                          <p:attrName>style.visibility</p:attrName>
                                        </p:attrNameLst>
                                      </p:cBhvr>
                                      <p:to>
                                        <p:strVal val="visible"/>
                                      </p:to>
                                    </p:set>
                                    <p:animEffect transition="in" filter="fade">
                                      <p:cBhvr>
                                        <p:cTn id="21" dur="1000"/>
                                        <p:tgtEl>
                                          <p:spTgt spid="7170">
                                            <p:txEl>
                                              <p:pRg st="6" end="6"/>
                                            </p:txEl>
                                          </p:spTgt>
                                        </p:tgtEl>
                                      </p:cBhvr>
                                    </p:animEffect>
                                    <p:anim calcmode="lin" valueType="num">
                                      <p:cBhvr>
                                        <p:cTn id="2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717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E1E48E41-A876-DD7D-1086-D7D05D4823BF}"/>
              </a:ext>
            </a:extLst>
          </p:cNvPr>
          <p:cNvSpPr>
            <a:spLocks noChangeArrowheads="1"/>
          </p:cNvSpPr>
          <p:nvPr/>
        </p:nvSpPr>
        <p:spPr bwMode="auto">
          <a:xfrm>
            <a:off x="371475" y="723900"/>
            <a:ext cx="8382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dirty="0">
                <a:latin typeface="Verdana" panose="020B0604030504040204" pitchFamily="34" charset="0"/>
              </a:rPr>
              <a:t>GOD’S PEOPLE ARE WARNED NOT BE DECEIVED</a:t>
            </a:r>
          </a:p>
          <a:p>
            <a:pPr eaLnBrk="1" hangingPunct="1"/>
            <a:endParaRPr lang="en-US" altLang="en-US" sz="2400" dirty="0">
              <a:latin typeface="Verdana" panose="020B0604030504040204" pitchFamily="34" charset="0"/>
            </a:endParaRPr>
          </a:p>
          <a:p>
            <a:pPr eaLnBrk="1" hangingPunct="1"/>
            <a:r>
              <a:rPr lang="en-US" altLang="en-US" sz="2400" b="1" dirty="0">
                <a:solidFill>
                  <a:srgbClr val="0000FF"/>
                </a:solidFill>
                <a:latin typeface="Verdana" panose="020B0604030504040204" pitchFamily="34" charset="0"/>
              </a:rPr>
              <a:t>ABOUT SERVING SELF BY SATISFYING FLESHLY DESIRES:</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a:t>
            </a:r>
            <a:r>
              <a:rPr lang="en-US" altLang="en-US" sz="2400" b="1" i="1" dirty="0">
                <a:latin typeface="Verdana" panose="020B0604030504040204" pitchFamily="34" charset="0"/>
              </a:rPr>
              <a:t>Do not be deceived</a:t>
            </a:r>
            <a:r>
              <a:rPr lang="en-US" altLang="en-US" sz="2400" i="1" dirty="0">
                <a:latin typeface="Verdana" panose="020B0604030504040204" pitchFamily="34" charset="0"/>
              </a:rPr>
              <a:t>, God is not mocked; for whatever a man sows, this he will also reap. For the one who sows to his own flesh will from the flesh reap corruption, but the one who sows to the Spirit will from the Spirit reap eternal life.”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(Galatians 6:7-8)</a:t>
            </a:r>
          </a:p>
        </p:txBody>
      </p:sp>
      <p:sp>
        <p:nvSpPr>
          <p:cNvPr id="7171" name="TextBox 4">
            <a:extLst>
              <a:ext uri="{FF2B5EF4-FFF2-40B4-BE49-F238E27FC236}">
                <a16:creationId xmlns:a16="http://schemas.microsoft.com/office/drawing/2014/main" id="{228E1F99-A97E-D627-D03C-DD061826FAB5}"/>
              </a:ext>
            </a:extLst>
          </p:cNvPr>
          <p:cNvSpPr txBox="1">
            <a:spLocks noChangeArrowheads="1"/>
          </p:cNvSpPr>
          <p:nvPr/>
        </p:nvSpPr>
        <p:spPr bwMode="auto">
          <a:xfrm>
            <a:off x="381000" y="381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Verdana" panose="020B0604030504040204" pitchFamily="34" charset="0"/>
              </a:rPr>
              <a:t>DO NOT BE DECEIVED</a:t>
            </a:r>
            <a:endParaRPr lang="en-US" altLang="en-US" sz="3200" dirty="0">
              <a:latin typeface="Verdana" panose="020B0604030504040204" pitchFamily="34" charset="0"/>
            </a:endParaRPr>
          </a:p>
        </p:txBody>
      </p:sp>
    </p:spTree>
    <p:extLst>
      <p:ext uri="{BB962C8B-B14F-4D97-AF65-F5344CB8AC3E}">
        <p14:creationId xmlns:p14="http://schemas.microsoft.com/office/powerpoint/2010/main" val="303571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2" end="2"/>
                                            </p:txEl>
                                          </p:spTgt>
                                        </p:tgtEl>
                                        <p:attrNameLst>
                                          <p:attrName>style.visibility</p:attrName>
                                        </p:attrNameLst>
                                      </p:cBhvr>
                                      <p:to>
                                        <p:strVal val="visible"/>
                                      </p:to>
                                    </p:set>
                                    <p:animEffect transition="in" filter="fade">
                                      <p:cBhvr>
                                        <p:cTn id="7" dur="1000"/>
                                        <p:tgtEl>
                                          <p:spTgt spid="7170">
                                            <p:txEl>
                                              <p:pRg st="2" end="2"/>
                                            </p:txEl>
                                          </p:spTgt>
                                        </p:tgtEl>
                                      </p:cBhvr>
                                    </p:animEffect>
                                    <p:anim calcmode="lin" valueType="num">
                                      <p:cBhvr>
                                        <p:cTn id="8" dur="1000" fill="hold"/>
                                        <p:tgtEl>
                                          <p:spTgt spid="717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0">
                                            <p:txEl>
                                              <p:pRg st="4" end="4"/>
                                            </p:txEl>
                                          </p:spTgt>
                                        </p:tgtEl>
                                        <p:attrNameLst>
                                          <p:attrName>style.visibility</p:attrName>
                                        </p:attrNameLst>
                                      </p:cBhvr>
                                      <p:to>
                                        <p:strVal val="visible"/>
                                      </p:to>
                                    </p:set>
                                    <p:animEffect transition="in" filter="fade">
                                      <p:cBhvr>
                                        <p:cTn id="14" dur="1000"/>
                                        <p:tgtEl>
                                          <p:spTgt spid="7170">
                                            <p:txEl>
                                              <p:pRg st="4" end="4"/>
                                            </p:txEl>
                                          </p:spTgt>
                                        </p:tgtEl>
                                      </p:cBhvr>
                                    </p:animEffect>
                                    <p:anim calcmode="lin" valueType="num">
                                      <p:cBhvr>
                                        <p:cTn id="1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TotalTime>
  <Words>4193</Words>
  <Application>Microsoft Office PowerPoint</Application>
  <PresentationFormat>On-screen Show (4:3)</PresentationFormat>
  <Paragraphs>260</Paragraphs>
  <Slides>36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Not Be Deceived (2)</dc:title>
  <dc:creator>Randy Childs</dc:creator>
  <cp:lastModifiedBy>Richard Lidh</cp:lastModifiedBy>
  <cp:revision>22</cp:revision>
  <cp:lastPrinted>2023-12-17T04:49:28Z</cp:lastPrinted>
  <dcterms:created xsi:type="dcterms:W3CDTF">2012-08-27T12:25:26Z</dcterms:created>
  <dcterms:modified xsi:type="dcterms:W3CDTF">2023-12-17T04:50:00Z</dcterms:modified>
</cp:coreProperties>
</file>